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9"/>
  </p:notesMasterIdLst>
  <p:handoutMasterIdLst>
    <p:handoutMasterId r:id="rId30"/>
  </p:handoutMasterIdLst>
  <p:sldIdLst>
    <p:sldId id="341" r:id="rId5"/>
    <p:sldId id="372" r:id="rId6"/>
    <p:sldId id="377" r:id="rId7"/>
    <p:sldId id="368" r:id="rId8"/>
    <p:sldId id="378" r:id="rId9"/>
    <p:sldId id="398" r:id="rId10"/>
    <p:sldId id="380" r:id="rId11"/>
    <p:sldId id="399" r:id="rId12"/>
    <p:sldId id="400" r:id="rId13"/>
    <p:sldId id="379" r:id="rId14"/>
    <p:sldId id="401" r:id="rId15"/>
    <p:sldId id="402" r:id="rId16"/>
    <p:sldId id="395" r:id="rId17"/>
    <p:sldId id="396" r:id="rId18"/>
    <p:sldId id="397" r:id="rId19"/>
    <p:sldId id="385" r:id="rId20"/>
    <p:sldId id="381" r:id="rId21"/>
    <p:sldId id="406" r:id="rId22"/>
    <p:sldId id="384" r:id="rId23"/>
    <p:sldId id="405" r:id="rId24"/>
    <p:sldId id="386" r:id="rId25"/>
    <p:sldId id="388" r:id="rId26"/>
    <p:sldId id="390" r:id="rId27"/>
    <p:sldId id="391" r:id="rId2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CC00"/>
    <a:srgbClr val="92D050"/>
    <a:srgbClr val="B3B1B2"/>
    <a:srgbClr val="00C6FB"/>
    <a:srgbClr val="C00E0E"/>
    <a:srgbClr val="C00000"/>
    <a:srgbClr val="33CC33"/>
    <a:srgbClr val="66CCF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837734-4256-4D8E-AB2E-BA35C9BB4BCA}" v="177" dt="2023-03-16T08:34:02.2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92" autoAdjust="0"/>
    <p:restoredTop sz="95380" autoAdjust="0"/>
  </p:normalViewPr>
  <p:slideViewPr>
    <p:cSldViewPr snapToGrid="0" showGuides="1">
      <p:cViewPr varScale="1">
        <p:scale>
          <a:sx n="105" d="100"/>
          <a:sy n="105" d="100"/>
        </p:scale>
        <p:origin x="107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1938" y="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sam Toufik" userId="910a7b8e-d50d-42b5-8a90-c9aaeb763a91" providerId="ADAL" clId="{381BF268-E8BA-4A2E-99E7-F6A9C28573D2}"/>
    <pc:docChg chg="undo redo custSel addSld modSld">
      <pc:chgData name="Issam Toufik" userId="910a7b8e-d50d-42b5-8a90-c9aaeb763a91" providerId="ADAL" clId="{381BF268-E8BA-4A2E-99E7-F6A9C28573D2}" dt="2021-12-12T13:44:28.338" v="614" actId="14100"/>
      <pc:docMkLst>
        <pc:docMk/>
      </pc:docMkLst>
      <pc:sldChg chg="modSp mod">
        <pc:chgData name="Issam Toufik" userId="910a7b8e-d50d-42b5-8a90-c9aaeb763a91" providerId="ADAL" clId="{381BF268-E8BA-4A2E-99E7-F6A9C28573D2}" dt="2021-12-12T12:41:06.507" v="21" actId="20577"/>
        <pc:sldMkLst>
          <pc:docMk/>
          <pc:sldMk cId="4253095189" sldId="392"/>
        </pc:sldMkLst>
        <pc:spChg chg="mod">
          <ac:chgData name="Issam Toufik" userId="910a7b8e-d50d-42b5-8a90-c9aaeb763a91" providerId="ADAL" clId="{381BF268-E8BA-4A2E-99E7-F6A9C28573D2}" dt="2021-12-12T12:41:06.507" v="21" actId="20577"/>
          <ac:spMkLst>
            <pc:docMk/>
            <pc:sldMk cId="4253095189" sldId="392"/>
            <ac:spMk id="46" creationId="{628F1A8E-6B41-4B18-BF3B-80B6AB863E31}"/>
          </ac:spMkLst>
        </pc:spChg>
      </pc:sldChg>
      <pc:sldChg chg="addSp delSp modSp mod">
        <pc:chgData name="Issam Toufik" userId="910a7b8e-d50d-42b5-8a90-c9aaeb763a91" providerId="ADAL" clId="{381BF268-E8BA-4A2E-99E7-F6A9C28573D2}" dt="2021-12-12T13:44:28.338" v="614" actId="14100"/>
        <pc:sldMkLst>
          <pc:docMk/>
          <pc:sldMk cId="860019791" sldId="904"/>
        </pc:sldMkLst>
        <pc:spChg chg="mod">
          <ac:chgData name="Issam Toufik" userId="910a7b8e-d50d-42b5-8a90-c9aaeb763a91" providerId="ADAL" clId="{381BF268-E8BA-4A2E-99E7-F6A9C28573D2}" dt="2021-12-12T13:38:55.952" v="390" actId="1038"/>
          <ac:spMkLst>
            <pc:docMk/>
            <pc:sldMk cId="860019791" sldId="904"/>
            <ac:spMk id="5" creationId="{64C62BF8-85CC-4E1E-82D8-B4BBDC7AB2E3}"/>
          </ac:spMkLst>
        </pc:spChg>
        <pc:spChg chg="add mod">
          <ac:chgData name="Issam Toufik" userId="910a7b8e-d50d-42b5-8a90-c9aaeb763a91" providerId="ADAL" clId="{381BF268-E8BA-4A2E-99E7-F6A9C28573D2}" dt="2021-12-12T13:42:20.266" v="443" actId="14100"/>
          <ac:spMkLst>
            <pc:docMk/>
            <pc:sldMk cId="860019791" sldId="904"/>
            <ac:spMk id="7" creationId="{F55A59D7-220B-4446-AF97-35E1FBF51225}"/>
          </ac:spMkLst>
        </pc:spChg>
        <pc:spChg chg="add del mod">
          <ac:chgData name="Issam Toufik" userId="910a7b8e-d50d-42b5-8a90-c9aaeb763a91" providerId="ADAL" clId="{381BF268-E8BA-4A2E-99E7-F6A9C28573D2}" dt="2021-12-12T13:38:17.507" v="346" actId="122"/>
          <ac:spMkLst>
            <pc:docMk/>
            <pc:sldMk cId="860019791" sldId="904"/>
            <ac:spMk id="8" creationId="{76AEEEBE-9532-4460-80F0-0E157B2F36FC}"/>
          </ac:spMkLst>
        </pc:spChg>
        <pc:spChg chg="add mod">
          <ac:chgData name="Issam Toufik" userId="910a7b8e-d50d-42b5-8a90-c9aaeb763a91" providerId="ADAL" clId="{381BF268-E8BA-4A2E-99E7-F6A9C28573D2}" dt="2021-12-12T13:44:28.338" v="614" actId="14100"/>
          <ac:spMkLst>
            <pc:docMk/>
            <pc:sldMk cId="860019791" sldId="904"/>
            <ac:spMk id="9" creationId="{4BEC5FFE-9EE3-4547-AC04-1005AF2E23C2}"/>
          </ac:spMkLst>
        </pc:spChg>
        <pc:spChg chg="del mod">
          <ac:chgData name="Issam Toufik" userId="910a7b8e-d50d-42b5-8a90-c9aaeb763a91" providerId="ADAL" clId="{381BF268-E8BA-4A2E-99E7-F6A9C28573D2}" dt="2021-12-12T13:44:06.813" v="588" actId="478"/>
          <ac:spMkLst>
            <pc:docMk/>
            <pc:sldMk cId="860019791" sldId="904"/>
            <ac:spMk id="12" creationId="{D30947BD-927F-435E-BE72-C344317A0734}"/>
          </ac:spMkLst>
        </pc:spChg>
        <pc:picChg chg="mod">
          <ac:chgData name="Issam Toufik" userId="910a7b8e-d50d-42b5-8a90-c9aaeb763a91" providerId="ADAL" clId="{381BF268-E8BA-4A2E-99E7-F6A9C28573D2}" dt="2021-12-12T13:38:55.952" v="390" actId="1038"/>
          <ac:picMkLst>
            <pc:docMk/>
            <pc:sldMk cId="860019791" sldId="904"/>
            <ac:picMk id="4" creationId="{60C48B5C-EFB9-4B2D-BDD3-D4985C454CAF}"/>
          </ac:picMkLst>
        </pc:picChg>
      </pc:sldChg>
      <pc:sldChg chg="addSp delSp modSp mod">
        <pc:chgData name="Issam Toufik" userId="910a7b8e-d50d-42b5-8a90-c9aaeb763a91" providerId="ADAL" clId="{381BF268-E8BA-4A2E-99E7-F6A9C28573D2}" dt="2021-12-12T13:24:50.713" v="296" actId="5793"/>
        <pc:sldMkLst>
          <pc:docMk/>
          <pc:sldMk cId="1843526106" sldId="936"/>
        </pc:sldMkLst>
        <pc:spChg chg="mod">
          <ac:chgData name="Issam Toufik" userId="910a7b8e-d50d-42b5-8a90-c9aaeb763a91" providerId="ADAL" clId="{381BF268-E8BA-4A2E-99E7-F6A9C28573D2}" dt="2021-12-12T12:42:03.046" v="22"/>
          <ac:spMkLst>
            <pc:docMk/>
            <pc:sldMk cId="1843526106" sldId="936"/>
            <ac:spMk id="2" creationId="{8778F1F2-3FFA-46D2-8AB8-0B59E8619C93}"/>
          </ac:spMkLst>
        </pc:spChg>
        <pc:spChg chg="add del mod">
          <ac:chgData name="Issam Toufik" userId="910a7b8e-d50d-42b5-8a90-c9aaeb763a91" providerId="ADAL" clId="{381BF268-E8BA-4A2E-99E7-F6A9C28573D2}" dt="2021-12-12T13:14:07.123" v="250" actId="478"/>
          <ac:spMkLst>
            <pc:docMk/>
            <pc:sldMk cId="1843526106" sldId="936"/>
            <ac:spMk id="3" creationId="{0F1A29C6-3672-4BEF-A843-37DFFCC06A3D}"/>
          </ac:spMkLst>
        </pc:spChg>
        <pc:spChg chg="add del mod">
          <ac:chgData name="Issam Toufik" userId="910a7b8e-d50d-42b5-8a90-c9aaeb763a91" providerId="ADAL" clId="{381BF268-E8BA-4A2E-99E7-F6A9C28573D2}" dt="2021-12-12T12:55:09.841" v="210" actId="478"/>
          <ac:spMkLst>
            <pc:docMk/>
            <pc:sldMk cId="1843526106" sldId="936"/>
            <ac:spMk id="4" creationId="{02CA7A2B-5D56-46A0-BE06-9CAF978DBB09}"/>
          </ac:spMkLst>
        </pc:spChg>
        <pc:spChg chg="add del mod">
          <ac:chgData name="Issam Toufik" userId="910a7b8e-d50d-42b5-8a90-c9aaeb763a91" providerId="ADAL" clId="{381BF268-E8BA-4A2E-99E7-F6A9C28573D2}" dt="2021-12-12T12:54:55.488" v="204" actId="478"/>
          <ac:spMkLst>
            <pc:docMk/>
            <pc:sldMk cId="1843526106" sldId="936"/>
            <ac:spMk id="5" creationId="{6DE5A601-E2C4-498A-B8EA-D63A0F14436A}"/>
          </ac:spMkLst>
        </pc:spChg>
        <pc:spChg chg="add mod">
          <ac:chgData name="Issam Toufik" userId="910a7b8e-d50d-42b5-8a90-c9aaeb763a91" providerId="ADAL" clId="{381BF268-E8BA-4A2E-99E7-F6A9C28573D2}" dt="2021-12-12T13:24:50.713" v="296" actId="5793"/>
          <ac:spMkLst>
            <pc:docMk/>
            <pc:sldMk cId="1843526106" sldId="936"/>
            <ac:spMk id="6" creationId="{37E7DCED-2DF5-4152-856B-AA17028D5025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35" creationId="{E0AC0957-6D1F-4736-AB78-5CB7E681B82A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0" creationId="{3458CEDC-4715-4C8D-9E6F-E2CE7BA5959B}"/>
          </ac:spMkLst>
        </pc:spChg>
        <pc:spChg chg="del">
          <ac:chgData name="Issam Toufik" userId="910a7b8e-d50d-42b5-8a90-c9aaeb763a91" providerId="ADAL" clId="{381BF268-E8BA-4A2E-99E7-F6A9C28573D2}" dt="2021-12-12T12:21:57.775" v="1" actId="478"/>
          <ac:spMkLst>
            <pc:docMk/>
            <pc:sldMk cId="1843526106" sldId="936"/>
            <ac:spMk id="41" creationId="{510E662C-ECED-468E-81AA-27AD420655F7}"/>
          </ac:spMkLst>
        </pc:spChg>
        <pc:graphicFrameChg chg="del">
          <ac:chgData name="Issam Toufik" userId="910a7b8e-d50d-42b5-8a90-c9aaeb763a91" providerId="ADAL" clId="{381BF268-E8BA-4A2E-99E7-F6A9C28573D2}" dt="2021-12-12T12:21:57.775" v="1" actId="478"/>
          <ac:graphicFrameMkLst>
            <pc:docMk/>
            <pc:sldMk cId="1843526106" sldId="936"/>
            <ac:graphicFrameMk id="34" creationId="{7E62A24D-3188-4D20-A484-B707528A81A1}"/>
          </ac:graphicFrameMkLst>
        </pc:graphicFrame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3" creationId="{9AB4352D-43C0-4682-AF00-8C826F868E88}"/>
          </ac:cxnSpMkLst>
        </pc:cxnChg>
        <pc:cxnChg chg="del">
          <ac:chgData name="Issam Toufik" userId="910a7b8e-d50d-42b5-8a90-c9aaeb763a91" providerId="ADAL" clId="{381BF268-E8BA-4A2E-99E7-F6A9C28573D2}" dt="2021-12-12T12:21:57.775" v="1" actId="478"/>
          <ac:cxnSpMkLst>
            <pc:docMk/>
            <pc:sldMk cId="1843526106" sldId="936"/>
            <ac:cxnSpMk id="44" creationId="{26424D62-9165-468F-97D1-36941F65FAD7}"/>
          </ac:cxnSpMkLst>
        </pc:cxnChg>
      </pc:sldChg>
      <pc:sldChg chg="add">
        <pc:chgData name="Issam Toufik" userId="910a7b8e-d50d-42b5-8a90-c9aaeb763a91" providerId="ADAL" clId="{381BF268-E8BA-4A2E-99E7-F6A9C28573D2}" dt="2021-12-12T12:21:51.528" v="0" actId="2890"/>
        <pc:sldMkLst>
          <pc:docMk/>
          <pc:sldMk cId="433138379" sldId="965"/>
        </pc:sldMkLst>
      </pc:sldChg>
    </pc:docChg>
  </pc:docChgLst>
  <pc:docChgLst>
    <pc:chgData name="Issam Toufik" userId="910a7b8e-d50d-42b5-8a90-c9aaeb763a91" providerId="ADAL" clId="{A99F84E9-0C64-4730-A7EC-57D9110513C4}"/>
    <pc:docChg chg="undo redo custSel modMainMaster">
      <pc:chgData name="Issam Toufik" userId="910a7b8e-d50d-42b5-8a90-c9aaeb763a91" providerId="ADAL" clId="{A99F84E9-0C64-4730-A7EC-57D9110513C4}" dt="2022-03-21T11:07:31.263" v="11" actId="20577"/>
      <pc:docMkLst>
        <pc:docMk/>
      </pc:docMkLst>
      <pc:sldMasterChg chg="modSldLayout">
        <pc:chgData name="Issam Toufik" userId="910a7b8e-d50d-42b5-8a90-c9aaeb763a91" providerId="ADAL" clId="{A99F84E9-0C64-4730-A7EC-57D9110513C4}" dt="2022-03-21T11:07:31.263" v="11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A99F84E9-0C64-4730-A7EC-57D9110513C4}" dt="2022-03-21T11:06:51.864" v="0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A99F84E9-0C64-4730-A7EC-57D9110513C4}" dt="2022-03-21T11:06:51.864" v="0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A99F84E9-0C64-4730-A7EC-57D9110513C4}" dt="2022-03-21T11:07:31.263" v="11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A99F84E9-0C64-4730-A7EC-57D9110513C4}" dt="2022-03-21T11:07:31.263" v="11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A99F84E9-0C64-4730-A7EC-57D9110513C4}" dt="2022-03-21T11:07:15.143" v="8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FA1DA4F7-0BCD-4A05-98D9-FC6A5B4500F0}"/>
    <pc:docChg chg="undo redo custSel addSld delSld modSld modMainMaster">
      <pc:chgData name="Issam Toufik" userId="910a7b8e-d50d-42b5-8a90-c9aaeb763a91" providerId="ADAL" clId="{FA1DA4F7-0BCD-4A05-98D9-FC6A5B4500F0}" dt="2022-06-28T09:26:02.810" v="2042" actId="478"/>
      <pc:docMkLst>
        <pc:docMk/>
      </pc:docMkLst>
      <pc:sldChg chg="del">
        <pc:chgData name="Issam Toufik" userId="910a7b8e-d50d-42b5-8a90-c9aaeb763a91" providerId="ADAL" clId="{FA1DA4F7-0BCD-4A05-98D9-FC6A5B4500F0}" dt="2022-06-03T21:47:40.988" v="902" actId="47"/>
        <pc:sldMkLst>
          <pc:docMk/>
          <pc:sldMk cId="0" sldId="265"/>
        </pc:sldMkLst>
      </pc:sldChg>
      <pc:sldChg chg="addSp delSp modSp mod">
        <pc:chgData name="Issam Toufik" userId="910a7b8e-d50d-42b5-8a90-c9aaeb763a91" providerId="ADAL" clId="{FA1DA4F7-0BCD-4A05-98D9-FC6A5B4500F0}" dt="2022-06-03T14:25:05.908" v="200" actId="1035"/>
        <pc:sldMkLst>
          <pc:docMk/>
          <pc:sldMk cId="4109539322" sldId="405"/>
        </pc:sldMkLst>
        <pc:graphicFrameChg chg="add mod">
          <ac:chgData name="Issam Toufik" userId="910a7b8e-d50d-42b5-8a90-c9aaeb763a91" providerId="ADAL" clId="{FA1DA4F7-0BCD-4A05-98D9-FC6A5B4500F0}" dt="2022-06-03T14:24:48.062" v="165"/>
          <ac:graphicFrameMkLst>
            <pc:docMk/>
            <pc:sldMk cId="4109539322" sldId="405"/>
            <ac:graphicFrameMk id="5" creationId="{50D6E7A3-CD2F-4F6E-8725-F90691A0B7FC}"/>
          </ac:graphicFrameMkLst>
        </pc:graphicFrameChg>
        <pc:graphicFrameChg chg="add mod">
          <ac:chgData name="Issam Toufik" userId="910a7b8e-d50d-42b5-8a90-c9aaeb763a91" providerId="ADAL" clId="{FA1DA4F7-0BCD-4A05-98D9-FC6A5B4500F0}" dt="2022-06-03T14:25:05.908" v="200" actId="1035"/>
          <ac:graphicFrameMkLst>
            <pc:docMk/>
            <pc:sldMk cId="4109539322" sldId="405"/>
            <ac:graphicFrameMk id="6" creationId="{50D6E7A3-CD2F-4F6E-8725-F90691A0B7FC}"/>
          </ac:graphicFrameMkLst>
        </pc:graphicFrameChg>
        <pc:graphicFrameChg chg="add del">
          <ac:chgData name="Issam Toufik" userId="910a7b8e-d50d-42b5-8a90-c9aaeb763a91" providerId="ADAL" clId="{FA1DA4F7-0BCD-4A05-98D9-FC6A5B4500F0}" dt="2022-06-03T14:24:59.389" v="170" actId="478"/>
          <ac:graphicFrameMkLst>
            <pc:docMk/>
            <pc:sldMk cId="4109539322" sldId="405"/>
            <ac:graphicFrameMk id="7" creationId="{50D6E7A3-CD2F-4F6E-8725-F90691A0B7FC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4T08:58:40.319" v="2004" actId="113"/>
        <pc:sldMkLst>
          <pc:docMk/>
          <pc:sldMk cId="1190807443" sldId="903"/>
        </pc:sldMkLst>
        <pc:spChg chg="mod">
          <ac:chgData name="Issam Toufik" userId="910a7b8e-d50d-42b5-8a90-c9aaeb763a91" providerId="ADAL" clId="{FA1DA4F7-0BCD-4A05-98D9-FC6A5B4500F0}" dt="2022-06-03T14:20:46.105" v="72" actId="20577"/>
          <ac:spMkLst>
            <pc:docMk/>
            <pc:sldMk cId="1190807443" sldId="903"/>
            <ac:spMk id="53" creationId="{FEF9E8F9-4EFB-4888-963F-3D3287659C25}"/>
          </ac:spMkLst>
        </pc:spChg>
        <pc:spChg chg="mod">
          <ac:chgData name="Issam Toufik" userId="910a7b8e-d50d-42b5-8a90-c9aaeb763a91" providerId="ADAL" clId="{FA1DA4F7-0BCD-4A05-98D9-FC6A5B4500F0}" dt="2022-06-03T14:21:14.344" v="81" actId="20577"/>
          <ac:spMkLst>
            <pc:docMk/>
            <pc:sldMk cId="1190807443" sldId="903"/>
            <ac:spMk id="54" creationId="{289EE97A-3D86-43AE-8F70-6FDB53522294}"/>
          </ac:spMkLst>
        </pc:spChg>
        <pc:graphicFrameChg chg="mod modGraphic">
          <ac:chgData name="Issam Toufik" userId="910a7b8e-d50d-42b5-8a90-c9aaeb763a91" providerId="ADAL" clId="{FA1DA4F7-0BCD-4A05-98D9-FC6A5B4500F0}" dt="2022-06-04T08:58:40.319" v="2004" actId="113"/>
          <ac:graphicFrameMkLst>
            <pc:docMk/>
            <pc:sldMk cId="1190807443" sldId="903"/>
            <ac:graphicFrameMk id="3" creationId="{D801B7A1-70B4-4E56-998B-4D389C485F66}"/>
          </ac:graphicFrameMkLst>
        </pc:graphicFrameChg>
        <pc:graphicFrameChg chg="add mod">
          <ac:chgData name="Issam Toufik" userId="910a7b8e-d50d-42b5-8a90-c9aaeb763a91" providerId="ADAL" clId="{FA1DA4F7-0BCD-4A05-98D9-FC6A5B4500F0}" dt="2022-06-03T14:24:00.249" v="159" actId="1038"/>
          <ac:graphicFrameMkLst>
            <pc:docMk/>
            <pc:sldMk cId="1190807443" sldId="903"/>
            <ac:graphicFrameMk id="15" creationId="{D5C2584B-6B4F-4C60-AF3F-32823695614E}"/>
          </ac:graphicFrameMkLst>
        </pc:graphicFrameChg>
        <pc:graphicFrameChg chg="del mod">
          <ac:chgData name="Issam Toufik" userId="910a7b8e-d50d-42b5-8a90-c9aaeb763a91" providerId="ADAL" clId="{FA1DA4F7-0BCD-4A05-98D9-FC6A5B4500F0}" dt="2022-06-03T14:23:50.922" v="110" actId="478"/>
          <ac:graphicFrameMkLst>
            <pc:docMk/>
            <pc:sldMk cId="1190807443" sldId="903"/>
            <ac:graphicFrameMk id="20" creationId="{D5C2584B-6B4F-4C60-AF3F-32823695614E}"/>
          </ac:graphicFrameMkLst>
        </pc:graphicFrameChg>
      </pc:sldChg>
      <pc:sldChg chg="modSp mod">
        <pc:chgData name="Issam Toufik" userId="910a7b8e-d50d-42b5-8a90-c9aaeb763a91" providerId="ADAL" clId="{FA1DA4F7-0BCD-4A05-98D9-FC6A5B4500F0}" dt="2022-06-04T09:01:35.241" v="2005" actId="20577"/>
        <pc:sldMkLst>
          <pc:docMk/>
          <pc:sldMk cId="3635160583" sldId="904"/>
        </pc:sldMkLst>
        <pc:spChg chg="mod">
          <ac:chgData name="Issam Toufik" userId="910a7b8e-d50d-42b5-8a90-c9aaeb763a91" providerId="ADAL" clId="{FA1DA4F7-0BCD-4A05-98D9-FC6A5B4500F0}" dt="2022-06-04T09:01:35.241" v="2005" actId="20577"/>
          <ac:spMkLst>
            <pc:docMk/>
            <pc:sldMk cId="3635160583" sldId="904"/>
            <ac:spMk id="10" creationId="{9B6452F4-4B70-4043-84D7-85E2645E3804}"/>
          </ac:spMkLst>
        </pc:spChg>
        <pc:spChg chg="mod">
          <ac:chgData name="Issam Toufik" userId="910a7b8e-d50d-42b5-8a90-c9aaeb763a91" providerId="ADAL" clId="{FA1DA4F7-0BCD-4A05-98D9-FC6A5B4500F0}" dt="2022-06-03T22:06:14.492" v="1142" actId="20577"/>
          <ac:spMkLst>
            <pc:docMk/>
            <pc:sldMk cId="3635160583" sldId="904"/>
            <ac:spMk id="7170" creationId="{3794A7AC-F975-4B82-9FCA-9C67ECE03726}"/>
          </ac:spMkLst>
        </pc:spChg>
      </pc:sldChg>
      <pc:sldChg chg="addSp modSp mod">
        <pc:chgData name="Issam Toufik" userId="910a7b8e-d50d-42b5-8a90-c9aaeb763a91" providerId="ADAL" clId="{FA1DA4F7-0BCD-4A05-98D9-FC6A5B4500F0}" dt="2022-06-03T21:46:42.163" v="900" actId="14100"/>
        <pc:sldMkLst>
          <pc:docMk/>
          <pc:sldMk cId="1547729043" sldId="910"/>
        </pc:sldMkLst>
        <pc:spChg chg="mod">
          <ac:chgData name="Issam Toufik" userId="910a7b8e-d50d-42b5-8a90-c9aaeb763a91" providerId="ADAL" clId="{FA1DA4F7-0BCD-4A05-98D9-FC6A5B4500F0}" dt="2022-06-03T21:46:15.400" v="896" actId="20577"/>
          <ac:spMkLst>
            <pc:docMk/>
            <pc:sldMk cId="1547729043" sldId="910"/>
            <ac:spMk id="7" creationId="{BA5C966F-0F5D-4795-A7D4-28495EA08930}"/>
          </ac:spMkLst>
        </pc:spChg>
        <pc:graphicFrameChg chg="modGraphic">
          <ac:chgData name="Issam Toufik" userId="910a7b8e-d50d-42b5-8a90-c9aaeb763a91" providerId="ADAL" clId="{FA1DA4F7-0BCD-4A05-98D9-FC6A5B4500F0}" dt="2022-06-03T21:45:59.940" v="894" actId="20577"/>
          <ac:graphicFrameMkLst>
            <pc:docMk/>
            <pc:sldMk cId="1547729043" sldId="910"/>
            <ac:graphicFrameMk id="6" creationId="{0B94C614-AC31-4B32-888B-69807045C9DF}"/>
          </ac:graphicFrameMkLst>
        </pc:graphicFrameChg>
        <pc:cxnChg chg="add mod">
          <ac:chgData name="Issam Toufik" userId="910a7b8e-d50d-42b5-8a90-c9aaeb763a91" providerId="ADAL" clId="{FA1DA4F7-0BCD-4A05-98D9-FC6A5B4500F0}" dt="2022-06-03T21:46:42.163" v="900" actId="14100"/>
          <ac:cxnSpMkLst>
            <pc:docMk/>
            <pc:sldMk cId="1547729043" sldId="910"/>
            <ac:cxnSpMk id="3" creationId="{A2755479-F21C-46F4-A328-D92708D9AD5E}"/>
          </ac:cxnSpMkLst>
        </pc:cxnChg>
      </pc:sldChg>
      <pc:sldChg chg="addSp delSp modSp mod">
        <pc:chgData name="Issam Toufik" userId="910a7b8e-d50d-42b5-8a90-c9aaeb763a91" providerId="ADAL" clId="{FA1DA4F7-0BCD-4A05-98D9-FC6A5B4500F0}" dt="2022-06-03T21:11:13.508" v="537"/>
        <pc:sldMkLst>
          <pc:docMk/>
          <pc:sldMk cId="1058135289" sldId="915"/>
        </pc:sldMkLst>
        <pc:graphicFrameChg chg="add del mod">
          <ac:chgData name="Issam Toufik" userId="910a7b8e-d50d-42b5-8a90-c9aaeb763a91" providerId="ADAL" clId="{FA1DA4F7-0BCD-4A05-98D9-FC6A5B4500F0}" dt="2022-06-03T21:08:27.666" v="448" actId="21"/>
          <ac:graphicFrameMkLst>
            <pc:docMk/>
            <pc:sldMk cId="1058135289" sldId="915"/>
            <ac:graphicFrameMk id="8" creationId="{F942CD68-0B13-4D77-A686-D3A57697E35D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11:13.508" v="537"/>
          <ac:graphicFrameMkLst>
            <pc:docMk/>
            <pc:sldMk cId="1058135289" sldId="915"/>
            <ac:graphicFrameMk id="9" creationId="{2C6FE2B6-9FF6-4EB1-BFD8-43CA3A6FD414}"/>
          </ac:graphicFrameMkLst>
        </pc:graphicFrameChg>
        <pc:graphicFrameChg chg="del mod">
          <ac:chgData name="Issam Toufik" userId="910a7b8e-d50d-42b5-8a90-c9aaeb763a91" providerId="ADAL" clId="{FA1DA4F7-0BCD-4A05-98D9-FC6A5B4500F0}" dt="2022-06-03T21:11:02.874" v="535" actId="478"/>
          <ac:graphicFrameMkLst>
            <pc:docMk/>
            <pc:sldMk cId="1058135289" sldId="915"/>
            <ac:graphicFrameMk id="11" creationId="{F942CD68-0B13-4D77-A686-D3A57697E35D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1:30.367" v="855" actId="21"/>
        <pc:sldMkLst>
          <pc:docMk/>
          <pc:sldMk cId="396043029" sldId="917"/>
        </pc:sldMkLst>
        <pc:graphicFrameChg chg="del">
          <ac:chgData name="Issam Toufik" userId="910a7b8e-d50d-42b5-8a90-c9aaeb763a91" providerId="ADAL" clId="{FA1DA4F7-0BCD-4A05-98D9-FC6A5B4500F0}" dt="2022-06-03T21:29:08.676" v="831" actId="478"/>
          <ac:graphicFrameMkLst>
            <pc:docMk/>
            <pc:sldMk cId="396043029" sldId="917"/>
            <ac:graphicFrameMk id="4" creationId="{CE55E412-E775-4278-8F61-9F7632E2C5D3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29:01.341" v="830" actId="21"/>
          <ac:graphicFrameMkLst>
            <pc:docMk/>
            <pc:sldMk cId="396043029" sldId="917"/>
            <ac:graphicFrameMk id="5" creationId="{CE55E412-E775-4278-8F61-9F7632E2C5D3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29:43.575" v="836" actId="14100"/>
          <ac:graphicFrameMkLst>
            <pc:docMk/>
            <pc:sldMk cId="396043029" sldId="917"/>
            <ac:graphicFrameMk id="6" creationId="{8C9EBB9C-EEE8-44F8-89CA-F2B6900B28F2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30:39.438" v="846" actId="21"/>
          <ac:graphicFrameMkLst>
            <pc:docMk/>
            <pc:sldMk cId="396043029" sldId="917"/>
            <ac:graphicFrameMk id="7" creationId="{AA4AC9EE-8872-41FF-AA76-12DA548B02F1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31:30.367" v="855" actId="21"/>
          <ac:graphicFrameMkLst>
            <pc:docMk/>
            <pc:sldMk cId="396043029" sldId="917"/>
            <ac:graphicFrameMk id="8" creationId="{80D21E37-93BB-458D-9640-7277E0B9E72E}"/>
          </ac:graphicFrameMkLst>
        </pc:graphicFrameChg>
      </pc:sldChg>
      <pc:sldChg chg="delSp modSp mod">
        <pc:chgData name="Issam Toufik" userId="910a7b8e-d50d-42b5-8a90-c9aaeb763a91" providerId="ADAL" clId="{FA1DA4F7-0BCD-4A05-98D9-FC6A5B4500F0}" dt="2022-06-02T13:50:54.286" v="46" actId="478"/>
        <pc:sldMkLst>
          <pc:docMk/>
          <pc:sldMk cId="4047862151" sldId="925"/>
        </pc:sldMkLst>
        <pc:spChg chg="del">
          <ac:chgData name="Issam Toufik" userId="910a7b8e-d50d-42b5-8a90-c9aaeb763a91" providerId="ADAL" clId="{FA1DA4F7-0BCD-4A05-98D9-FC6A5B4500F0}" dt="2022-06-02T13:50:52.558" v="45" actId="478"/>
          <ac:spMkLst>
            <pc:docMk/>
            <pc:sldMk cId="4047862151" sldId="925"/>
            <ac:spMk id="3" creationId="{6476CCFD-7B63-4D0B-AD22-2A4E63505173}"/>
          </ac:spMkLst>
        </pc:spChg>
        <pc:spChg chg="mod">
          <ac:chgData name="Issam Toufik" userId="910a7b8e-d50d-42b5-8a90-c9aaeb763a91" providerId="ADAL" clId="{FA1DA4F7-0BCD-4A05-98D9-FC6A5B4500F0}" dt="2022-06-02T13:50:49.631" v="44" actId="20577"/>
          <ac:spMkLst>
            <pc:docMk/>
            <pc:sldMk cId="4047862151" sldId="925"/>
            <ac:spMk id="4" creationId="{E8A6ADC6-C193-4AE0-AD29-B0F8F402AC4A}"/>
          </ac:spMkLst>
        </pc:spChg>
        <pc:picChg chg="del">
          <ac:chgData name="Issam Toufik" userId="910a7b8e-d50d-42b5-8a90-c9aaeb763a91" providerId="ADAL" clId="{FA1DA4F7-0BCD-4A05-98D9-FC6A5B4500F0}" dt="2022-06-02T13:50:54.286" v="46" actId="478"/>
          <ac:picMkLst>
            <pc:docMk/>
            <pc:sldMk cId="4047862151" sldId="925"/>
            <ac:picMk id="6" creationId="{BAF90B7D-A39A-4557-A1E7-7F2E68678A7D}"/>
          </ac:picMkLst>
        </pc:picChg>
      </pc:sldChg>
      <pc:sldChg chg="del">
        <pc:chgData name="Issam Toufik" userId="910a7b8e-d50d-42b5-8a90-c9aaeb763a91" providerId="ADAL" clId="{FA1DA4F7-0BCD-4A05-98D9-FC6A5B4500F0}" dt="2022-06-02T13:50:59.162" v="47" actId="47"/>
        <pc:sldMkLst>
          <pc:docMk/>
          <pc:sldMk cId="145996142" sldId="926"/>
        </pc:sldMkLst>
      </pc:sldChg>
      <pc:sldChg chg="addSp delSp modSp mod">
        <pc:chgData name="Issam Toufik" userId="910a7b8e-d50d-42b5-8a90-c9aaeb763a91" providerId="ADAL" clId="{FA1DA4F7-0BCD-4A05-98D9-FC6A5B4500F0}" dt="2022-06-03T21:01:55.446" v="243" actId="1036"/>
        <pc:sldMkLst>
          <pc:docMk/>
          <pc:sldMk cId="1095153047" sldId="927"/>
        </pc:sldMkLst>
        <pc:spChg chg="add mod">
          <ac:chgData name="Issam Toufik" userId="910a7b8e-d50d-42b5-8a90-c9aaeb763a91" providerId="ADAL" clId="{FA1DA4F7-0BCD-4A05-98D9-FC6A5B4500F0}" dt="2022-06-03T21:01:55.446" v="243" actId="1036"/>
          <ac:spMkLst>
            <pc:docMk/>
            <pc:sldMk cId="1095153047" sldId="927"/>
            <ac:spMk id="5" creationId="{4E02AC59-09AA-423D-816B-0545E32716CF}"/>
          </ac:spMkLst>
        </pc:spChg>
        <pc:graphicFrameChg chg="add mod">
          <ac:chgData name="Issam Toufik" userId="910a7b8e-d50d-42b5-8a90-c9aaeb763a91" providerId="ADAL" clId="{FA1DA4F7-0BCD-4A05-98D9-FC6A5B4500F0}" dt="2022-06-03T21:01:39.212" v="233" actId="1076"/>
          <ac:graphicFrameMkLst>
            <pc:docMk/>
            <pc:sldMk cId="1095153047" sldId="927"/>
            <ac:graphicFrameMk id="4" creationId="{AF51E184-7F98-454D-BA06-6FBE37DA9A5F}"/>
          </ac:graphicFrameMkLst>
        </pc:graphicFrameChg>
        <pc:graphicFrameChg chg="del">
          <ac:chgData name="Issam Toufik" userId="910a7b8e-d50d-42b5-8a90-c9aaeb763a91" providerId="ADAL" clId="{FA1DA4F7-0BCD-4A05-98D9-FC6A5B4500F0}" dt="2022-06-03T20:59:40.711" v="203" actId="478"/>
          <ac:graphicFrameMkLst>
            <pc:docMk/>
            <pc:sldMk cId="1095153047" sldId="927"/>
            <ac:graphicFrameMk id="7" creationId="{AF51E184-7F98-454D-BA06-6FBE37DA9A5F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11:59.358" v="546" actId="21"/>
        <pc:sldMkLst>
          <pc:docMk/>
          <pc:sldMk cId="1861913278" sldId="929"/>
        </pc:sldMkLst>
        <pc:graphicFrameChg chg="add del mod">
          <ac:chgData name="Issam Toufik" userId="910a7b8e-d50d-42b5-8a90-c9aaeb763a91" providerId="ADAL" clId="{FA1DA4F7-0BCD-4A05-98D9-FC6A5B4500F0}" dt="2022-06-03T21:05:18.767" v="292" actId="478"/>
          <ac:graphicFrameMkLst>
            <pc:docMk/>
            <pc:sldMk cId="1861913278" sldId="929"/>
            <ac:graphicFrameMk id="6" creationId="{E49F2562-71B8-40E7-B4D8-C4DEBE4F0A50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03:30.267" v="248"/>
          <ac:graphicFrameMkLst>
            <pc:docMk/>
            <pc:sldMk cId="1861913278" sldId="929"/>
            <ac:graphicFrameMk id="7" creationId="{E49F2562-71B8-40E7-B4D8-C4DEBE4F0A50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07:57.235" v="443" actId="14100"/>
          <ac:graphicFrameMkLst>
            <pc:docMk/>
            <pc:sldMk cId="1861913278" sldId="929"/>
            <ac:graphicFrameMk id="8" creationId="{E49F2562-71B8-40E7-B4D8-C4DEBE4F0A50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08:00.074" v="444" actId="478"/>
          <ac:graphicFrameMkLst>
            <pc:docMk/>
            <pc:sldMk cId="1861913278" sldId="929"/>
            <ac:graphicFrameMk id="9" creationId="{A48B364F-DE7B-4BA2-9E09-CD254D83FF4F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11:59.358" v="546" actId="21"/>
          <ac:graphicFrameMkLst>
            <pc:docMk/>
            <pc:sldMk cId="1861913278" sldId="929"/>
            <ac:graphicFrameMk id="10" creationId="{7F66B777-C21B-42B3-9D2D-824108C7629D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5:57.934" v="893" actId="27918"/>
        <pc:sldMkLst>
          <pc:docMk/>
          <pc:sldMk cId="779374631" sldId="931"/>
        </pc:sldMkLst>
        <pc:graphicFrameChg chg="add mod">
          <ac:chgData name="Issam Toufik" userId="910a7b8e-d50d-42b5-8a90-c9aaeb763a91" providerId="ADAL" clId="{FA1DA4F7-0BCD-4A05-98D9-FC6A5B4500F0}" dt="2022-06-03T21:30:23.551" v="840"/>
          <ac:graphicFrameMkLst>
            <pc:docMk/>
            <pc:sldMk cId="779374631" sldId="931"/>
            <ac:graphicFrameMk id="4" creationId="{AA4AC9EE-8872-41FF-AA76-12DA548B02F1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35:29.729" v="881" actId="207"/>
          <ac:graphicFrameMkLst>
            <pc:docMk/>
            <pc:sldMk cId="779374631" sldId="931"/>
            <ac:graphicFrameMk id="5" creationId="{EF12EDD1-730F-465A-93AB-2314EF9C7662}"/>
          </ac:graphicFrameMkLst>
        </pc:graphicFrameChg>
        <pc:graphicFrameChg chg="add del">
          <ac:chgData name="Issam Toufik" userId="910a7b8e-d50d-42b5-8a90-c9aaeb763a91" providerId="ADAL" clId="{FA1DA4F7-0BCD-4A05-98D9-FC6A5B4500F0}" dt="2022-06-03T21:30:49.027" v="847" actId="478"/>
          <ac:graphicFrameMkLst>
            <pc:docMk/>
            <pc:sldMk cId="779374631" sldId="931"/>
            <ac:graphicFrameMk id="6" creationId="{AA4AC9EE-8872-41FF-AA76-12DA548B02F1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1:41.256" v="859"/>
        <pc:sldMkLst>
          <pc:docMk/>
          <pc:sldMk cId="2407511947" sldId="932"/>
        </pc:sldMkLst>
        <pc:graphicFrameChg chg="del">
          <ac:chgData name="Issam Toufik" userId="910a7b8e-d50d-42b5-8a90-c9aaeb763a91" providerId="ADAL" clId="{FA1DA4F7-0BCD-4A05-98D9-FC6A5B4500F0}" dt="2022-06-03T21:31:36.273" v="856" actId="478"/>
          <ac:graphicFrameMkLst>
            <pc:docMk/>
            <pc:sldMk cId="2407511947" sldId="932"/>
            <ac:graphicFrameMk id="4" creationId="{80D21E37-93BB-458D-9640-7277E0B9E72E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31:41.256" v="859"/>
          <ac:graphicFrameMkLst>
            <pc:docMk/>
            <pc:sldMk cId="2407511947" sldId="932"/>
            <ac:graphicFrameMk id="5" creationId="{78978A29-A8B1-4CBE-BDEB-EB6D04B8D6AB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3:13.614" v="867" actId="20577"/>
        <pc:sldMkLst>
          <pc:docMk/>
          <pc:sldMk cId="3755902826" sldId="961"/>
        </pc:sldMkLst>
        <pc:spChg chg="mod">
          <ac:chgData name="Issam Toufik" userId="910a7b8e-d50d-42b5-8a90-c9aaeb763a91" providerId="ADAL" clId="{FA1DA4F7-0BCD-4A05-98D9-FC6A5B4500F0}" dt="2022-06-03T21:32:44.443" v="866" actId="20577"/>
          <ac:spMkLst>
            <pc:docMk/>
            <pc:sldMk cId="3755902826" sldId="961"/>
            <ac:spMk id="2" creationId="{8B979BE4-0D0E-4BB0-BC15-2E07CB8BC9AB}"/>
          </ac:spMkLst>
        </pc:spChg>
        <pc:graphicFrameChg chg="add mod">
          <ac:chgData name="Issam Toufik" userId="910a7b8e-d50d-42b5-8a90-c9aaeb763a91" providerId="ADAL" clId="{FA1DA4F7-0BCD-4A05-98D9-FC6A5B4500F0}" dt="2022-06-03T21:33:13.614" v="867" actId="20577"/>
          <ac:graphicFrameMkLst>
            <pc:docMk/>
            <pc:sldMk cId="3755902826" sldId="961"/>
            <ac:graphicFrameMk id="4" creationId="{3C0C1278-C59B-4EB6-84C3-40DAA8C9D434}"/>
          </ac:graphicFrameMkLst>
        </pc:graphicFrameChg>
        <pc:graphicFrameChg chg="del">
          <ac:chgData name="Issam Toufik" userId="910a7b8e-d50d-42b5-8a90-c9aaeb763a91" providerId="ADAL" clId="{FA1DA4F7-0BCD-4A05-98D9-FC6A5B4500F0}" dt="2022-06-03T21:15:23.919" v="672" actId="478"/>
          <ac:graphicFrameMkLst>
            <pc:docMk/>
            <pc:sldMk cId="3755902826" sldId="961"/>
            <ac:graphicFrameMk id="5" creationId="{3C0C1278-C59B-4EB6-84C3-40DAA8C9D434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16:37.419" v="697" actId="21"/>
          <ac:graphicFrameMkLst>
            <pc:docMk/>
            <pc:sldMk cId="3755902826" sldId="961"/>
            <ac:graphicFrameMk id="6" creationId="{47F2EF97-D3AB-4C02-8384-45C7EF58265A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26:37.989" v="799" actId="21"/>
          <ac:graphicFrameMkLst>
            <pc:docMk/>
            <pc:sldMk cId="3755902826" sldId="961"/>
            <ac:graphicFrameMk id="7" creationId="{FBA87C1A-EFFC-45C5-AF35-4F5B023944B6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2:23.006" v="863" actId="20577"/>
        <pc:sldMkLst>
          <pc:docMk/>
          <pc:sldMk cId="2346672909" sldId="962"/>
        </pc:sldMkLst>
        <pc:spChg chg="mod">
          <ac:chgData name="Issam Toufik" userId="910a7b8e-d50d-42b5-8a90-c9aaeb763a91" providerId="ADAL" clId="{FA1DA4F7-0BCD-4A05-98D9-FC6A5B4500F0}" dt="2022-06-03T21:32:23.006" v="863" actId="20577"/>
          <ac:spMkLst>
            <pc:docMk/>
            <pc:sldMk cId="2346672909" sldId="962"/>
            <ac:spMk id="2" creationId="{8B979BE4-0D0E-4BB0-BC15-2E07CB8BC9AB}"/>
          </ac:spMkLst>
        </pc:spChg>
        <pc:graphicFrameChg chg="add mod">
          <ac:chgData name="Issam Toufik" userId="910a7b8e-d50d-42b5-8a90-c9aaeb763a91" providerId="ADAL" clId="{FA1DA4F7-0BCD-4A05-98D9-FC6A5B4500F0}" dt="2022-06-03T21:32:19.547" v="862" actId="20577"/>
          <ac:graphicFrameMkLst>
            <pc:docMk/>
            <pc:sldMk cId="2346672909" sldId="962"/>
            <ac:graphicFrameMk id="4" creationId="{EAD63818-3D3F-4459-B47C-B5E42F80FBFB}"/>
          </ac:graphicFrameMkLst>
        </pc:graphicFrameChg>
        <pc:graphicFrameChg chg="del mod">
          <ac:chgData name="Issam Toufik" userId="910a7b8e-d50d-42b5-8a90-c9aaeb763a91" providerId="ADAL" clId="{FA1DA4F7-0BCD-4A05-98D9-FC6A5B4500F0}" dt="2022-06-03T21:25:10.887" v="787" actId="478"/>
          <ac:graphicFrameMkLst>
            <pc:docMk/>
            <pc:sldMk cId="2346672909" sldId="962"/>
            <ac:graphicFrameMk id="5" creationId="{F1B4023B-8479-4372-A903-BBC90C5F1199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2:13.923" v="861" actId="20577"/>
        <pc:sldMkLst>
          <pc:docMk/>
          <pc:sldMk cId="3242984773" sldId="963"/>
        </pc:sldMkLst>
        <pc:spChg chg="mod">
          <ac:chgData name="Issam Toufik" userId="910a7b8e-d50d-42b5-8a90-c9aaeb763a91" providerId="ADAL" clId="{FA1DA4F7-0BCD-4A05-98D9-FC6A5B4500F0}" dt="2022-06-03T21:32:08.835" v="860" actId="20577"/>
          <ac:spMkLst>
            <pc:docMk/>
            <pc:sldMk cId="3242984773" sldId="963"/>
            <ac:spMk id="2" creationId="{8B979BE4-0D0E-4BB0-BC15-2E07CB8BC9AB}"/>
          </ac:spMkLst>
        </pc:spChg>
        <pc:graphicFrameChg chg="del mod">
          <ac:chgData name="Issam Toufik" userId="910a7b8e-d50d-42b5-8a90-c9aaeb763a91" providerId="ADAL" clId="{FA1DA4F7-0BCD-4A05-98D9-FC6A5B4500F0}" dt="2022-06-03T21:28:17.432" v="821" actId="478"/>
          <ac:graphicFrameMkLst>
            <pc:docMk/>
            <pc:sldMk cId="3242984773" sldId="963"/>
            <ac:graphicFrameMk id="4" creationId="{BBB56E96-0CA2-4E05-95AE-62D0B1759AF4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26:26.140" v="794" actId="21"/>
          <ac:graphicFrameMkLst>
            <pc:docMk/>
            <pc:sldMk cId="3242984773" sldId="963"/>
            <ac:graphicFrameMk id="5" creationId="{BBB56E96-0CA2-4E05-95AE-62D0B1759AF4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32:13.923" v="861" actId="20577"/>
          <ac:graphicFrameMkLst>
            <pc:docMk/>
            <pc:sldMk cId="3242984773" sldId="963"/>
            <ac:graphicFrameMk id="6" creationId="{0CD68829-0E7E-4475-B9D5-CE34F4A6C03F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32:32.155" v="865" actId="20577"/>
        <pc:sldMkLst>
          <pc:docMk/>
          <pc:sldMk cId="1191166300" sldId="964"/>
        </pc:sldMkLst>
        <pc:spChg chg="mod">
          <ac:chgData name="Issam Toufik" userId="910a7b8e-d50d-42b5-8a90-c9aaeb763a91" providerId="ADAL" clId="{FA1DA4F7-0BCD-4A05-98D9-FC6A5B4500F0}" dt="2022-06-03T21:32:28.065" v="864" actId="20577"/>
          <ac:spMkLst>
            <pc:docMk/>
            <pc:sldMk cId="1191166300" sldId="964"/>
            <ac:spMk id="2" creationId="{8B979BE4-0D0E-4BB0-BC15-2E07CB8BC9AB}"/>
          </ac:spMkLst>
        </pc:spChg>
        <pc:graphicFrameChg chg="add mod">
          <ac:chgData name="Issam Toufik" userId="910a7b8e-d50d-42b5-8a90-c9aaeb763a91" providerId="ADAL" clId="{FA1DA4F7-0BCD-4A05-98D9-FC6A5B4500F0}" dt="2022-06-03T21:16:08.979" v="691"/>
          <ac:graphicFrameMkLst>
            <pc:docMk/>
            <pc:sldMk cId="1191166300" sldId="964"/>
            <ac:graphicFrameMk id="4" creationId="{47F2EF97-D3AB-4C02-8384-45C7EF58265A}"/>
          </ac:graphicFrameMkLst>
        </pc:graphicFrameChg>
        <pc:graphicFrameChg chg="del mod">
          <ac:chgData name="Issam Toufik" userId="910a7b8e-d50d-42b5-8a90-c9aaeb763a91" providerId="ADAL" clId="{FA1DA4F7-0BCD-4A05-98D9-FC6A5B4500F0}" dt="2022-06-03T21:17:53.429" v="754" actId="478"/>
          <ac:graphicFrameMkLst>
            <pc:docMk/>
            <pc:sldMk cId="1191166300" sldId="964"/>
            <ac:graphicFrameMk id="5" creationId="{47F2EF97-D3AB-4C02-8384-45C7EF58265A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32:32.155" v="865" actId="20577"/>
          <ac:graphicFrameMkLst>
            <pc:docMk/>
            <pc:sldMk cId="1191166300" sldId="964"/>
            <ac:graphicFrameMk id="6" creationId="{C75AA21A-B498-436D-A32D-648C6528F8CA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19:30.938" v="767" actId="21"/>
          <ac:graphicFrameMkLst>
            <pc:docMk/>
            <pc:sldMk cId="1191166300" sldId="964"/>
            <ac:graphicFrameMk id="7" creationId="{F1B4023B-8479-4372-A903-BBC90C5F1199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28T09:26:02.810" v="2042" actId="478"/>
        <pc:sldMkLst>
          <pc:docMk/>
          <pc:sldMk cId="1235364315" sldId="966"/>
        </pc:sldMkLst>
        <pc:spChg chg="del">
          <ac:chgData name="Issam Toufik" userId="910a7b8e-d50d-42b5-8a90-c9aaeb763a91" providerId="ADAL" clId="{FA1DA4F7-0BCD-4A05-98D9-FC6A5B4500F0}" dt="2022-06-28T09:26:02.810" v="2042" actId="478"/>
          <ac:spMkLst>
            <pc:docMk/>
            <pc:sldMk cId="1235364315" sldId="966"/>
            <ac:spMk id="2" creationId="{C8EE3193-6C38-4BA6-BDD2-9FA39D8D4CD8}"/>
          </ac:spMkLst>
        </pc:spChg>
        <pc:spChg chg="add mod">
          <ac:chgData name="Issam Toufik" userId="910a7b8e-d50d-42b5-8a90-c9aaeb763a91" providerId="ADAL" clId="{FA1DA4F7-0BCD-4A05-98D9-FC6A5B4500F0}" dt="2022-06-28T09:26:02.810" v="2042" actId="478"/>
          <ac:spMkLst>
            <pc:docMk/>
            <pc:sldMk cId="1235364315" sldId="966"/>
            <ac:spMk id="3" creationId="{E615D784-AEBC-4C44-AFB1-F4DB16E8FA1F}"/>
          </ac:spMkLst>
        </pc:spChg>
        <pc:spChg chg="del">
          <ac:chgData name="Issam Toufik" userId="910a7b8e-d50d-42b5-8a90-c9aaeb763a91" providerId="ADAL" clId="{FA1DA4F7-0BCD-4A05-98D9-FC6A5B4500F0}" dt="2022-06-02T13:51:03.022" v="48" actId="478"/>
          <ac:spMkLst>
            <pc:docMk/>
            <pc:sldMk cId="1235364315" sldId="966"/>
            <ac:spMk id="164" creationId="{65719CEF-5D19-4AEA-BEB4-38E1B3BC3F08}"/>
          </ac:spMkLst>
        </pc:spChg>
        <pc:spChg chg="del">
          <ac:chgData name="Issam Toufik" userId="910a7b8e-d50d-42b5-8a90-c9aaeb763a91" providerId="ADAL" clId="{FA1DA4F7-0BCD-4A05-98D9-FC6A5B4500F0}" dt="2022-06-02T13:51:04.632" v="49" actId="478"/>
          <ac:spMkLst>
            <pc:docMk/>
            <pc:sldMk cId="1235364315" sldId="966"/>
            <ac:spMk id="169" creationId="{17C5DADE-661B-4808-975E-8984FA62D5D9}"/>
          </ac:spMkLst>
        </pc:spChg>
      </pc:sldChg>
      <pc:sldChg chg="addSp delSp modSp mod">
        <pc:chgData name="Issam Toufik" userId="910a7b8e-d50d-42b5-8a90-c9aaeb763a91" providerId="ADAL" clId="{FA1DA4F7-0BCD-4A05-98D9-FC6A5B4500F0}" dt="2022-06-03T21:12:14.927" v="552" actId="21"/>
        <pc:sldMkLst>
          <pc:docMk/>
          <pc:sldMk cId="1226873881" sldId="973"/>
        </pc:sldMkLst>
        <pc:graphicFrameChg chg="del mod">
          <ac:chgData name="Issam Toufik" userId="910a7b8e-d50d-42b5-8a90-c9aaeb763a91" providerId="ADAL" clId="{FA1DA4F7-0BCD-4A05-98D9-FC6A5B4500F0}" dt="2022-06-03T21:07:13.552" v="355" actId="478"/>
          <ac:graphicFrameMkLst>
            <pc:docMk/>
            <pc:sldMk cId="1226873881" sldId="973"/>
            <ac:graphicFrameMk id="8" creationId="{800F9579-37B0-4A83-BC55-5C23AD57116E}"/>
          </ac:graphicFrameMkLst>
        </pc:graphicFrameChg>
        <pc:graphicFrameChg chg="add mod">
          <ac:chgData name="Issam Toufik" userId="910a7b8e-d50d-42b5-8a90-c9aaeb763a91" providerId="ADAL" clId="{FA1DA4F7-0BCD-4A05-98D9-FC6A5B4500F0}" dt="2022-06-03T21:07:27.809" v="412" actId="1035"/>
          <ac:graphicFrameMkLst>
            <pc:docMk/>
            <pc:sldMk cId="1226873881" sldId="973"/>
            <ac:graphicFrameMk id="9" creationId="{800F9579-37B0-4A83-BC55-5C23AD57116E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08:41.456" v="453" actId="21"/>
          <ac:graphicFrameMkLst>
            <pc:docMk/>
            <pc:sldMk cId="1226873881" sldId="973"/>
            <ac:graphicFrameMk id="11" creationId="{107D9121-BB03-4417-8688-FBBEE2A1E3E8}"/>
          </ac:graphicFrameMkLst>
        </pc:graphicFrameChg>
        <pc:graphicFrameChg chg="add del mod">
          <ac:chgData name="Issam Toufik" userId="910a7b8e-d50d-42b5-8a90-c9aaeb763a91" providerId="ADAL" clId="{FA1DA4F7-0BCD-4A05-98D9-FC6A5B4500F0}" dt="2022-06-03T21:12:14.927" v="552" actId="21"/>
          <ac:graphicFrameMkLst>
            <pc:docMk/>
            <pc:sldMk cId="1226873881" sldId="973"/>
            <ac:graphicFrameMk id="12" creationId="{33809243-67A9-4C7E-9112-9175558E23F2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3T21:14:19.665" v="630"/>
        <pc:sldMkLst>
          <pc:docMk/>
          <pc:sldMk cId="2806566441" sldId="974"/>
        </pc:sldMkLst>
        <pc:graphicFrameChg chg="add mod">
          <ac:chgData name="Issam Toufik" userId="910a7b8e-d50d-42b5-8a90-c9aaeb763a91" providerId="ADAL" clId="{FA1DA4F7-0BCD-4A05-98D9-FC6A5B4500F0}" dt="2022-06-03T21:14:19.665" v="630"/>
          <ac:graphicFrameMkLst>
            <pc:docMk/>
            <pc:sldMk cId="2806566441" sldId="974"/>
            <ac:graphicFrameMk id="8" creationId="{6A086643-F00E-4C40-A201-EE002C982A42}"/>
          </ac:graphicFrameMkLst>
        </pc:graphicFrameChg>
        <pc:graphicFrameChg chg="del mod">
          <ac:chgData name="Issam Toufik" userId="910a7b8e-d50d-42b5-8a90-c9aaeb763a91" providerId="ADAL" clId="{FA1DA4F7-0BCD-4A05-98D9-FC6A5B4500F0}" dt="2022-06-03T21:14:16.503" v="629" actId="478"/>
          <ac:graphicFrameMkLst>
            <pc:docMk/>
            <pc:sldMk cId="2806566441" sldId="974"/>
            <ac:graphicFrameMk id="10" creationId="{7F66B777-C21B-42B3-9D2D-824108C7629D}"/>
          </ac:graphicFrameMkLst>
        </pc:graphicFrameChg>
      </pc:sldChg>
      <pc:sldChg chg="addSp delSp modSp mod">
        <pc:chgData name="Issam Toufik" userId="910a7b8e-d50d-42b5-8a90-c9aaeb763a91" providerId="ADAL" clId="{FA1DA4F7-0BCD-4A05-98D9-FC6A5B4500F0}" dt="2022-06-04T09:09:42.950" v="2041" actId="20577"/>
        <pc:sldMkLst>
          <pc:docMk/>
          <pc:sldMk cId="4183504760" sldId="975"/>
        </pc:sldMkLst>
        <pc:spChg chg="add mod">
          <ac:chgData name="Issam Toufik" userId="910a7b8e-d50d-42b5-8a90-c9aaeb763a91" providerId="ADAL" clId="{FA1DA4F7-0BCD-4A05-98D9-FC6A5B4500F0}" dt="2022-06-04T09:09:42.950" v="2041" actId="20577"/>
          <ac:spMkLst>
            <pc:docMk/>
            <pc:sldMk cId="4183504760" sldId="975"/>
            <ac:spMk id="4" creationId="{01C35609-F20A-44C2-821C-59570A0BBC4E}"/>
          </ac:spMkLst>
        </pc:spChg>
        <pc:spChg chg="del mod">
          <ac:chgData name="Issam Toufik" userId="910a7b8e-d50d-42b5-8a90-c9aaeb763a91" providerId="ADAL" clId="{FA1DA4F7-0BCD-4A05-98D9-FC6A5B4500F0}" dt="2022-06-03T21:49:48.944" v="943"/>
          <ac:spMkLst>
            <pc:docMk/>
            <pc:sldMk cId="4183504760" sldId="975"/>
            <ac:spMk id="10" creationId="{9B6452F4-4B70-4043-84D7-85E2645E3804}"/>
          </ac:spMkLst>
        </pc:spChg>
        <pc:spChg chg="mod">
          <ac:chgData name="Issam Toufik" userId="910a7b8e-d50d-42b5-8a90-c9aaeb763a91" providerId="ADAL" clId="{FA1DA4F7-0BCD-4A05-98D9-FC6A5B4500F0}" dt="2022-06-04T08:45:01.977" v="1789" actId="20577"/>
          <ac:spMkLst>
            <pc:docMk/>
            <pc:sldMk cId="4183504760" sldId="975"/>
            <ac:spMk id="7170" creationId="{3794A7AC-F975-4B82-9FCA-9C67ECE03726}"/>
          </ac:spMkLst>
        </pc:spChg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3090262089" sldId="977"/>
        </pc:sldMkLst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1131620192" sldId="982"/>
        </pc:sldMkLst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4255948731" sldId="983"/>
        </pc:sldMkLst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658021468" sldId="984"/>
        </pc:sldMkLst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2755273992" sldId="985"/>
        </pc:sldMkLst>
      </pc:sldChg>
      <pc:sldChg chg="delSp del mod">
        <pc:chgData name="Issam Toufik" userId="910a7b8e-d50d-42b5-8a90-c9aaeb763a91" providerId="ADAL" clId="{FA1DA4F7-0BCD-4A05-98D9-FC6A5B4500F0}" dt="2022-06-04T08:56:31.182" v="1993" actId="47"/>
        <pc:sldMkLst>
          <pc:docMk/>
          <pc:sldMk cId="3785499598" sldId="986"/>
        </pc:sldMkLst>
        <pc:graphicFrameChg chg="del">
          <ac:chgData name="Issam Toufik" userId="910a7b8e-d50d-42b5-8a90-c9aaeb763a91" providerId="ADAL" clId="{FA1DA4F7-0BCD-4A05-98D9-FC6A5B4500F0}" dt="2022-06-03T21:02:34.245" v="244" actId="478"/>
          <ac:graphicFrameMkLst>
            <pc:docMk/>
            <pc:sldMk cId="3785499598" sldId="986"/>
            <ac:graphicFrameMk id="4" creationId="{1E9A77BB-DFA0-40CA-9CA4-1518AD512003}"/>
          </ac:graphicFrameMkLst>
        </pc:graphicFrameChg>
      </pc:sldChg>
      <pc:sldChg chg="del">
        <pc:chgData name="Issam Toufik" userId="910a7b8e-d50d-42b5-8a90-c9aaeb763a91" providerId="ADAL" clId="{FA1DA4F7-0BCD-4A05-98D9-FC6A5B4500F0}" dt="2022-06-03T21:50:32.774" v="944" actId="47"/>
        <pc:sldMkLst>
          <pc:docMk/>
          <pc:sldMk cId="3231507871" sldId="987"/>
        </pc:sldMkLst>
      </pc:sldChg>
      <pc:sldChg chg="add">
        <pc:chgData name="Issam Toufik" userId="910a7b8e-d50d-42b5-8a90-c9aaeb763a91" providerId="ADAL" clId="{FA1DA4F7-0BCD-4A05-98D9-FC6A5B4500F0}" dt="2022-06-03T21:47:30.728" v="901"/>
        <pc:sldMkLst>
          <pc:docMk/>
          <pc:sldMk cId="0" sldId="988"/>
        </pc:sldMkLst>
      </pc:sldChg>
      <pc:sldChg chg="addSp modSp add mod">
        <pc:chgData name="Issam Toufik" userId="910a7b8e-d50d-42b5-8a90-c9aaeb763a91" providerId="ADAL" clId="{FA1DA4F7-0BCD-4A05-98D9-FC6A5B4500F0}" dt="2022-06-03T22:00:44.900" v="1071" actId="1076"/>
        <pc:sldMkLst>
          <pc:docMk/>
          <pc:sldMk cId="2023299866" sldId="989"/>
        </pc:sldMkLst>
        <pc:spChg chg="mod">
          <ac:chgData name="Issam Toufik" userId="910a7b8e-d50d-42b5-8a90-c9aaeb763a91" providerId="ADAL" clId="{FA1DA4F7-0BCD-4A05-98D9-FC6A5B4500F0}" dt="2022-06-03T21:51:09.750" v="1005" actId="20577"/>
          <ac:spMkLst>
            <pc:docMk/>
            <pc:sldMk cId="2023299866" sldId="989"/>
            <ac:spMk id="7170" creationId="{3794A7AC-F975-4B82-9FCA-9C67ECE03726}"/>
          </ac:spMkLst>
        </pc:spChg>
        <pc:graphicFrameChg chg="add mod modGraphic">
          <ac:chgData name="Issam Toufik" userId="910a7b8e-d50d-42b5-8a90-c9aaeb763a91" providerId="ADAL" clId="{FA1DA4F7-0BCD-4A05-98D9-FC6A5B4500F0}" dt="2022-06-03T22:00:44.900" v="1071" actId="1076"/>
          <ac:graphicFrameMkLst>
            <pc:docMk/>
            <pc:sldMk cId="2023299866" sldId="989"/>
            <ac:graphicFrameMk id="2" creationId="{6A790432-FAD1-4E19-A24B-C7659605CC2A}"/>
          </ac:graphicFrameMkLst>
        </pc:graphicFrameChg>
      </pc:sldChg>
      <pc:sldChg chg="delSp modSp add mod">
        <pc:chgData name="Issam Toufik" userId="910a7b8e-d50d-42b5-8a90-c9aaeb763a91" providerId="ADAL" clId="{FA1DA4F7-0BCD-4A05-98D9-FC6A5B4500F0}" dt="2022-06-04T09:03:41.061" v="2036" actId="20577"/>
        <pc:sldMkLst>
          <pc:docMk/>
          <pc:sldMk cId="860019791" sldId="990"/>
        </pc:sldMkLst>
        <pc:spChg chg="del">
          <ac:chgData name="Issam Toufik" userId="910a7b8e-d50d-42b5-8a90-c9aaeb763a91" providerId="ADAL" clId="{FA1DA4F7-0BCD-4A05-98D9-FC6A5B4500F0}" dt="2022-06-03T22:02:46.672" v="1076" actId="478"/>
          <ac:spMkLst>
            <pc:docMk/>
            <pc:sldMk cId="860019791" sldId="990"/>
            <ac:spMk id="5" creationId="{64C62BF8-85CC-4E1E-82D8-B4BBDC7AB2E3}"/>
          </ac:spMkLst>
        </pc:spChg>
        <pc:spChg chg="del mod">
          <ac:chgData name="Issam Toufik" userId="910a7b8e-d50d-42b5-8a90-c9aaeb763a91" providerId="ADAL" clId="{FA1DA4F7-0BCD-4A05-98D9-FC6A5B4500F0}" dt="2022-06-03T22:02:41.262" v="1074" actId="478"/>
          <ac:spMkLst>
            <pc:docMk/>
            <pc:sldMk cId="860019791" sldId="990"/>
            <ac:spMk id="7" creationId="{F55A59D7-220B-4446-AF97-35E1FBF51225}"/>
          </ac:spMkLst>
        </pc:spChg>
        <pc:spChg chg="mod">
          <ac:chgData name="Issam Toufik" userId="910a7b8e-d50d-42b5-8a90-c9aaeb763a91" providerId="ADAL" clId="{FA1DA4F7-0BCD-4A05-98D9-FC6A5B4500F0}" dt="2022-06-03T22:04:57.532" v="1124" actId="20577"/>
          <ac:spMkLst>
            <pc:docMk/>
            <pc:sldMk cId="860019791" sldId="990"/>
            <ac:spMk id="9" creationId="{4BEC5FFE-9EE3-4547-AC04-1005AF2E23C2}"/>
          </ac:spMkLst>
        </pc:spChg>
        <pc:spChg chg="mod">
          <ac:chgData name="Issam Toufik" userId="910a7b8e-d50d-42b5-8a90-c9aaeb763a91" providerId="ADAL" clId="{FA1DA4F7-0BCD-4A05-98D9-FC6A5B4500F0}" dt="2022-06-04T09:03:41.061" v="2036" actId="20577"/>
          <ac:spMkLst>
            <pc:docMk/>
            <pc:sldMk cId="860019791" sldId="990"/>
            <ac:spMk id="7170" creationId="{3794A7AC-F975-4B82-9FCA-9C67ECE03726}"/>
          </ac:spMkLst>
        </pc:spChg>
        <pc:picChg chg="del">
          <ac:chgData name="Issam Toufik" userId="910a7b8e-d50d-42b5-8a90-c9aaeb763a91" providerId="ADAL" clId="{FA1DA4F7-0BCD-4A05-98D9-FC6A5B4500F0}" dt="2022-06-03T22:02:43.088" v="1075" actId="478"/>
          <ac:picMkLst>
            <pc:docMk/>
            <pc:sldMk cId="860019791" sldId="990"/>
            <ac:picMk id="4" creationId="{60C48B5C-EFB9-4B2D-BDD3-D4985C454CAF}"/>
          </ac:picMkLst>
        </pc:picChg>
      </pc:sldChg>
      <pc:sldChg chg="addSp modSp add mod">
        <pc:chgData name="Issam Toufik" userId="910a7b8e-d50d-42b5-8a90-c9aaeb763a91" providerId="ADAL" clId="{FA1DA4F7-0BCD-4A05-98D9-FC6A5B4500F0}" dt="2022-06-04T08:44:05.663" v="1777" actId="20577"/>
        <pc:sldMkLst>
          <pc:docMk/>
          <pc:sldMk cId="2090251114" sldId="991"/>
        </pc:sldMkLst>
        <pc:spChg chg="add mod">
          <ac:chgData name="Issam Toufik" userId="910a7b8e-d50d-42b5-8a90-c9aaeb763a91" providerId="ADAL" clId="{FA1DA4F7-0BCD-4A05-98D9-FC6A5B4500F0}" dt="2022-06-03T22:19:35.249" v="1604" actId="2085"/>
          <ac:spMkLst>
            <pc:docMk/>
            <pc:sldMk cId="2090251114" sldId="991"/>
            <ac:spMk id="9" creationId="{2DFD2894-5C4C-40ED-B160-AA473E213292}"/>
          </ac:spMkLst>
        </pc:spChg>
        <pc:spChg chg="mod">
          <ac:chgData name="Issam Toufik" userId="910a7b8e-d50d-42b5-8a90-c9aaeb763a91" providerId="ADAL" clId="{FA1DA4F7-0BCD-4A05-98D9-FC6A5B4500F0}" dt="2022-06-03T22:19:47.650" v="1610" actId="20577"/>
          <ac:spMkLst>
            <pc:docMk/>
            <pc:sldMk cId="2090251114" sldId="991"/>
            <ac:spMk id="10" creationId="{9B6452F4-4B70-4043-84D7-85E2645E3804}"/>
          </ac:spMkLst>
        </pc:spChg>
        <pc:spChg chg="add mod">
          <ac:chgData name="Issam Toufik" userId="910a7b8e-d50d-42b5-8a90-c9aaeb763a91" providerId="ADAL" clId="{FA1DA4F7-0BCD-4A05-98D9-FC6A5B4500F0}" dt="2022-06-03T22:19:39.937" v="1608" actId="20577"/>
          <ac:spMkLst>
            <pc:docMk/>
            <pc:sldMk cId="2090251114" sldId="991"/>
            <ac:spMk id="11" creationId="{45F9DAE1-E23B-4E1B-A42E-F5F4539B9C37}"/>
          </ac:spMkLst>
        </pc:spChg>
        <pc:spChg chg="mod">
          <ac:chgData name="Issam Toufik" userId="910a7b8e-d50d-42b5-8a90-c9aaeb763a91" providerId="ADAL" clId="{FA1DA4F7-0BCD-4A05-98D9-FC6A5B4500F0}" dt="2022-06-04T08:44:05.663" v="1777" actId="20577"/>
          <ac:spMkLst>
            <pc:docMk/>
            <pc:sldMk cId="2090251114" sldId="991"/>
            <ac:spMk id="7170" creationId="{3794A7AC-F975-4B82-9FCA-9C67ECE03726}"/>
          </ac:spMkLst>
        </pc:spChg>
        <pc:picChg chg="add mod modCrop">
          <ac:chgData name="Issam Toufik" userId="910a7b8e-d50d-42b5-8a90-c9aaeb763a91" providerId="ADAL" clId="{FA1DA4F7-0BCD-4A05-98D9-FC6A5B4500F0}" dt="2022-06-03T22:17:49.919" v="1583" actId="12789"/>
          <ac:picMkLst>
            <pc:docMk/>
            <pc:sldMk cId="2090251114" sldId="991"/>
            <ac:picMk id="3" creationId="{6393EE7E-F75A-42D9-8AC6-4D79AA3D4933}"/>
          </ac:picMkLst>
        </pc:picChg>
        <pc:picChg chg="add mod">
          <ac:chgData name="Issam Toufik" userId="910a7b8e-d50d-42b5-8a90-c9aaeb763a91" providerId="ADAL" clId="{FA1DA4F7-0BCD-4A05-98D9-FC6A5B4500F0}" dt="2022-06-03T22:17:49.919" v="1583" actId="12789"/>
          <ac:picMkLst>
            <pc:docMk/>
            <pc:sldMk cId="2090251114" sldId="991"/>
            <ac:picMk id="5" creationId="{62590A97-1E1F-4E37-B86F-2FFDCD9B2C7F}"/>
          </ac:picMkLst>
        </pc:picChg>
        <pc:picChg chg="add mod modCrop">
          <ac:chgData name="Issam Toufik" userId="910a7b8e-d50d-42b5-8a90-c9aaeb763a91" providerId="ADAL" clId="{FA1DA4F7-0BCD-4A05-98D9-FC6A5B4500F0}" dt="2022-06-03T22:17:49.919" v="1583" actId="12789"/>
          <ac:picMkLst>
            <pc:docMk/>
            <pc:sldMk cId="2090251114" sldId="991"/>
            <ac:picMk id="7" creationId="{14EF077B-C863-48F2-87B7-20B8317C81DE}"/>
          </ac:picMkLst>
        </pc:picChg>
        <pc:cxnChg chg="add mod">
          <ac:chgData name="Issam Toufik" userId="910a7b8e-d50d-42b5-8a90-c9aaeb763a91" providerId="ADAL" clId="{FA1DA4F7-0BCD-4A05-98D9-FC6A5B4500F0}" dt="2022-06-03T22:19:00.418" v="1602" actId="554"/>
          <ac:cxnSpMkLst>
            <pc:docMk/>
            <pc:sldMk cId="2090251114" sldId="991"/>
            <ac:cxnSpMk id="13" creationId="{711C1197-E308-4A79-BCF5-CA851F40E49B}"/>
          </ac:cxnSpMkLst>
        </pc:cxnChg>
        <pc:cxnChg chg="add mod">
          <ac:chgData name="Issam Toufik" userId="910a7b8e-d50d-42b5-8a90-c9aaeb763a91" providerId="ADAL" clId="{FA1DA4F7-0BCD-4A05-98D9-FC6A5B4500F0}" dt="2022-06-03T22:19:00.418" v="1602" actId="554"/>
          <ac:cxnSpMkLst>
            <pc:docMk/>
            <pc:sldMk cId="2090251114" sldId="991"/>
            <ac:cxnSpMk id="15" creationId="{FDAD5833-E50B-4F94-8AEE-99413D81CB7E}"/>
          </ac:cxnSpMkLst>
        </pc:cxnChg>
      </pc:sldChg>
      <pc:sldMasterChg chg="modSldLayout">
        <pc:chgData name="Issam Toufik" userId="910a7b8e-d50d-42b5-8a90-c9aaeb763a91" providerId="ADAL" clId="{FA1DA4F7-0BCD-4A05-98D9-FC6A5B4500F0}" dt="2022-06-02T13:50:30.479" v="35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FA1DA4F7-0BCD-4A05-98D9-FC6A5B4500F0}" dt="2022-06-02T13:47:27.074" v="9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FA1DA4F7-0BCD-4A05-98D9-FC6A5B4500F0}" dt="2022-06-02T13:47:27.074" v="9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FA1DA4F7-0BCD-4A05-98D9-FC6A5B4500F0}" dt="2022-06-02T13:50:30.479" v="35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FA1DA4F7-0BCD-4A05-98D9-FC6A5B4500F0}" dt="2022-06-02T13:50:30.479" v="35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FA1DA4F7-0BCD-4A05-98D9-FC6A5B4500F0}" dt="2022-06-02T13:47:40.490" v="11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" userId="910a7b8e-d50d-42b5-8a90-c9aaeb763a91" providerId="ADAL" clId="{AA1E72FD-7FEC-4D8F-B68E-0A1436D47B1B}"/>
    <pc:docChg chg="undo redo custSel modSld">
      <pc:chgData name="Issam" userId="910a7b8e-d50d-42b5-8a90-c9aaeb763a91" providerId="ADAL" clId="{AA1E72FD-7FEC-4D8F-B68E-0A1436D47B1B}" dt="2022-03-21T07:58:10.694" v="125" actId="14100"/>
      <pc:docMkLst>
        <pc:docMk/>
      </pc:docMkLst>
      <pc:sldChg chg="addSp delSp modSp mod">
        <pc:chgData name="Issam" userId="910a7b8e-d50d-42b5-8a90-c9aaeb763a91" providerId="ADAL" clId="{AA1E72FD-7FEC-4D8F-B68E-0A1436D47B1B}" dt="2022-03-21T07:55:05.384" v="102" actId="27918"/>
        <pc:sldMkLst>
          <pc:docMk/>
          <pc:sldMk cId="1058135289" sldId="915"/>
        </pc:sldMkLst>
        <pc:spChg chg="del">
          <ac:chgData name="Issam" userId="910a7b8e-d50d-42b5-8a90-c9aaeb763a91" providerId="ADAL" clId="{AA1E72FD-7FEC-4D8F-B68E-0A1436D47B1B}" dt="2022-03-21T07:51:29.448" v="75" actId="478"/>
          <ac:spMkLst>
            <pc:docMk/>
            <pc:sldMk cId="1058135289" sldId="915"/>
            <ac:spMk id="10" creationId="{2EAE45A2-8A9D-48EF-BA1C-16D64CF8B56F}"/>
          </ac:spMkLst>
        </pc:spChg>
        <pc:graphicFrameChg chg="del">
          <ac:chgData name="Issam" userId="910a7b8e-d50d-42b5-8a90-c9aaeb763a91" providerId="ADAL" clId="{AA1E72FD-7FEC-4D8F-B68E-0A1436D47B1B}" dt="2022-03-21T07:54:50.821" v="99" actId="478"/>
          <ac:graphicFrameMkLst>
            <pc:docMk/>
            <pc:sldMk cId="1058135289" sldId="915"/>
            <ac:graphicFrameMk id="8" creationId="{F942CD68-0B13-4D77-A686-D3A57697E35D}"/>
          </ac:graphicFrameMkLst>
        </pc:graphicFrameChg>
        <pc:graphicFrameChg chg="add del mod">
          <ac:chgData name="Issam" userId="910a7b8e-d50d-42b5-8a90-c9aaeb763a91" providerId="ADAL" clId="{AA1E72FD-7FEC-4D8F-B68E-0A1436D47B1B}" dt="2022-03-21T07:52:42.837" v="76" actId="478"/>
          <ac:graphicFrameMkLst>
            <pc:docMk/>
            <pc:sldMk cId="1058135289" sldId="915"/>
            <ac:graphicFrameMk id="9" creationId="{F942CD68-0B13-4D77-A686-D3A57697E35D}"/>
          </ac:graphicFrameMkLst>
        </pc:graphicFrameChg>
        <pc:graphicFrameChg chg="add mod">
          <ac:chgData name="Issam" userId="910a7b8e-d50d-42b5-8a90-c9aaeb763a91" providerId="ADAL" clId="{AA1E72FD-7FEC-4D8F-B68E-0A1436D47B1B}" dt="2022-03-21T07:54:59.027" v="101" actId="14100"/>
          <ac:graphicFrameMkLst>
            <pc:docMk/>
            <pc:sldMk cId="1058135289" sldId="915"/>
            <ac:graphicFrameMk id="11" creationId="{F942CD68-0B13-4D77-A686-D3A57697E35D}"/>
          </ac:graphicFrameMkLst>
        </pc:graphicFrameChg>
      </pc:sldChg>
      <pc:sldChg chg="addSp delSp modSp mod">
        <pc:chgData name="Issam" userId="910a7b8e-d50d-42b5-8a90-c9aaeb763a91" providerId="ADAL" clId="{AA1E72FD-7FEC-4D8F-B68E-0A1436D47B1B}" dt="2022-03-21T07:48:24.119" v="53" actId="14100"/>
        <pc:sldMkLst>
          <pc:docMk/>
          <pc:sldMk cId="1861913278" sldId="929"/>
        </pc:sldMkLst>
        <pc:spChg chg="add del">
          <ac:chgData name="Issam" userId="910a7b8e-d50d-42b5-8a90-c9aaeb763a91" providerId="ADAL" clId="{AA1E72FD-7FEC-4D8F-B68E-0A1436D47B1B}" dt="2022-03-21T07:48:19.136" v="51" actId="478"/>
          <ac:spMkLst>
            <pc:docMk/>
            <pc:sldMk cId="1861913278" sldId="929"/>
            <ac:spMk id="7" creationId="{DA386559-58A4-4D23-8469-9DE52B6EC65F}"/>
          </ac:spMkLst>
        </pc:spChg>
        <pc:graphicFrameChg chg="add mod">
          <ac:chgData name="Issam" userId="910a7b8e-d50d-42b5-8a90-c9aaeb763a91" providerId="ADAL" clId="{AA1E72FD-7FEC-4D8F-B68E-0A1436D47B1B}" dt="2022-03-21T07:48:24.119" v="53" actId="14100"/>
          <ac:graphicFrameMkLst>
            <pc:docMk/>
            <pc:sldMk cId="1861913278" sldId="929"/>
            <ac:graphicFrameMk id="6" creationId="{E49F2562-71B8-40E7-B4D8-C4DEBE4F0A50}"/>
          </ac:graphicFrameMkLst>
        </pc:graphicFrameChg>
        <pc:graphicFrameChg chg="add del">
          <ac:chgData name="Issam" userId="910a7b8e-d50d-42b5-8a90-c9aaeb763a91" providerId="ADAL" clId="{AA1E72FD-7FEC-4D8F-B68E-0A1436D47B1B}" dt="2022-03-21T07:48:16.992" v="46" actId="478"/>
          <ac:graphicFrameMkLst>
            <pc:docMk/>
            <pc:sldMk cId="1861913278" sldId="929"/>
            <ac:graphicFrameMk id="8" creationId="{E49F2562-71B8-40E7-B4D8-C4DEBE4F0A50}"/>
          </ac:graphicFrameMkLst>
        </pc:graphicFrameChg>
      </pc:sldChg>
      <pc:sldChg chg="addSp delSp modSp mod">
        <pc:chgData name="Issam" userId="910a7b8e-d50d-42b5-8a90-c9aaeb763a91" providerId="ADAL" clId="{AA1E72FD-7FEC-4D8F-B68E-0A1436D47B1B}" dt="2022-03-21T07:58:10.694" v="125" actId="14100"/>
        <pc:sldMkLst>
          <pc:docMk/>
          <pc:sldMk cId="779374631" sldId="931"/>
        </pc:sldMkLst>
        <pc:spChg chg="del">
          <ac:chgData name="Issam" userId="910a7b8e-d50d-42b5-8a90-c9aaeb763a91" providerId="ADAL" clId="{AA1E72FD-7FEC-4D8F-B68E-0A1436D47B1B}" dt="2022-03-21T07:58:03.785" v="124" actId="478"/>
          <ac:spMkLst>
            <pc:docMk/>
            <pc:sldMk cId="779374631" sldId="931"/>
            <ac:spMk id="8" creationId="{E0FE59CB-6691-4383-95DE-72AAB2720D94}"/>
          </ac:spMkLst>
        </pc:spChg>
        <pc:graphicFrameChg chg="del">
          <ac:chgData name="Issam" userId="910a7b8e-d50d-42b5-8a90-c9aaeb763a91" providerId="ADAL" clId="{AA1E72FD-7FEC-4D8F-B68E-0A1436D47B1B}" dt="2022-03-21T07:58:00.229" v="123" actId="478"/>
          <ac:graphicFrameMkLst>
            <pc:docMk/>
            <pc:sldMk cId="779374631" sldId="931"/>
            <ac:graphicFrameMk id="5" creationId="{AA4AC9EE-8872-41FF-AA76-12DA548B02F1}"/>
          </ac:graphicFrameMkLst>
        </pc:graphicFrameChg>
        <pc:graphicFrameChg chg="add mod">
          <ac:chgData name="Issam" userId="910a7b8e-d50d-42b5-8a90-c9aaeb763a91" providerId="ADAL" clId="{AA1E72FD-7FEC-4D8F-B68E-0A1436D47B1B}" dt="2022-03-21T07:58:10.694" v="125" actId="14100"/>
          <ac:graphicFrameMkLst>
            <pc:docMk/>
            <pc:sldMk cId="779374631" sldId="931"/>
            <ac:graphicFrameMk id="6" creationId="{AA4AC9EE-8872-41FF-AA76-12DA548B02F1}"/>
          </ac:graphicFrameMkLst>
        </pc:graphicFrameChg>
      </pc:sldChg>
      <pc:sldChg chg="addSp delSp modSp mod">
        <pc:chgData name="Issam" userId="910a7b8e-d50d-42b5-8a90-c9aaeb763a91" providerId="ADAL" clId="{AA1E72FD-7FEC-4D8F-B68E-0A1436D47B1B}" dt="2022-03-21T07:56:24.463" v="110" actId="1076"/>
        <pc:sldMkLst>
          <pc:docMk/>
          <pc:sldMk cId="3755902826" sldId="961"/>
        </pc:sldMkLst>
        <pc:spChg chg="del">
          <ac:chgData name="Issam" userId="910a7b8e-d50d-42b5-8a90-c9aaeb763a91" providerId="ADAL" clId="{AA1E72FD-7FEC-4D8F-B68E-0A1436D47B1B}" dt="2022-03-21T07:56:16.880" v="109" actId="478"/>
          <ac:spMkLst>
            <pc:docMk/>
            <pc:sldMk cId="3755902826" sldId="961"/>
            <ac:spMk id="8" creationId="{21B59EDA-C045-4369-A5D1-C34195E5456C}"/>
          </ac:spMkLst>
        </pc:spChg>
        <pc:graphicFrameChg chg="add mod">
          <ac:chgData name="Issam" userId="910a7b8e-d50d-42b5-8a90-c9aaeb763a91" providerId="ADAL" clId="{AA1E72FD-7FEC-4D8F-B68E-0A1436D47B1B}" dt="2022-03-21T07:56:24.463" v="110" actId="1076"/>
          <ac:graphicFrameMkLst>
            <pc:docMk/>
            <pc:sldMk cId="3755902826" sldId="961"/>
            <ac:graphicFrameMk id="5" creationId="{3C0C1278-C59B-4EB6-84C3-40DAA8C9D434}"/>
          </ac:graphicFrameMkLst>
        </pc:graphicFrameChg>
        <pc:graphicFrameChg chg="del">
          <ac:chgData name="Issam" userId="910a7b8e-d50d-42b5-8a90-c9aaeb763a91" providerId="ADAL" clId="{AA1E72FD-7FEC-4D8F-B68E-0A1436D47B1B}" dt="2022-03-21T07:56:10.482" v="107" actId="478"/>
          <ac:graphicFrameMkLst>
            <pc:docMk/>
            <pc:sldMk cId="3755902826" sldId="961"/>
            <ac:graphicFrameMk id="7" creationId="{3C0C1278-C59B-4EB6-84C3-40DAA8C9D434}"/>
          </ac:graphicFrameMkLst>
        </pc:graphicFrameChg>
      </pc:sldChg>
      <pc:sldChg chg="addSp delSp modSp mod">
        <pc:chgData name="Issam" userId="910a7b8e-d50d-42b5-8a90-c9aaeb763a91" providerId="ADAL" clId="{AA1E72FD-7FEC-4D8F-B68E-0A1436D47B1B}" dt="2022-03-21T07:57:08.862" v="117" actId="478"/>
        <pc:sldMkLst>
          <pc:docMk/>
          <pc:sldMk cId="2346672909" sldId="962"/>
        </pc:sldMkLst>
        <pc:spChg chg="del">
          <ac:chgData name="Issam" userId="910a7b8e-d50d-42b5-8a90-c9aaeb763a91" providerId="ADAL" clId="{AA1E72FD-7FEC-4D8F-B68E-0A1436D47B1B}" dt="2022-03-21T07:57:08.862" v="117" actId="478"/>
          <ac:spMkLst>
            <pc:docMk/>
            <pc:sldMk cId="2346672909" sldId="962"/>
            <ac:spMk id="8" creationId="{3F64204D-D5A9-4417-B409-C5252A45241A}"/>
          </ac:spMkLst>
        </pc:spChg>
        <pc:graphicFrameChg chg="del">
          <ac:chgData name="Issam" userId="910a7b8e-d50d-42b5-8a90-c9aaeb763a91" providerId="ADAL" clId="{AA1E72FD-7FEC-4D8F-B68E-0A1436D47B1B}" dt="2022-03-21T07:56:59.083" v="115" actId="478"/>
          <ac:graphicFrameMkLst>
            <pc:docMk/>
            <pc:sldMk cId="2346672909" sldId="962"/>
            <ac:graphicFrameMk id="4" creationId="{F1B4023B-8479-4372-A903-BBC90C5F1199}"/>
          </ac:graphicFrameMkLst>
        </pc:graphicFrameChg>
        <pc:graphicFrameChg chg="add mod">
          <ac:chgData name="Issam" userId="910a7b8e-d50d-42b5-8a90-c9aaeb763a91" providerId="ADAL" clId="{AA1E72FD-7FEC-4D8F-B68E-0A1436D47B1B}" dt="2022-03-21T07:57:05.027" v="116" actId="14100"/>
          <ac:graphicFrameMkLst>
            <pc:docMk/>
            <pc:sldMk cId="2346672909" sldId="962"/>
            <ac:graphicFrameMk id="5" creationId="{F1B4023B-8479-4372-A903-BBC90C5F1199}"/>
          </ac:graphicFrameMkLst>
        </pc:graphicFrameChg>
      </pc:sldChg>
    </pc:docChg>
  </pc:docChgLst>
  <pc:docChgLst>
    <pc:chgData name="Issam Toufik" userId="910a7b8e-d50d-42b5-8a90-c9aaeb763a91" providerId="ADAL" clId="{FDC9317C-A4BA-4764-882A-0CA8F4E597CD}"/>
    <pc:docChg chg="modSld modMainMaster">
      <pc:chgData name="Issam Toufik" userId="910a7b8e-d50d-42b5-8a90-c9aaeb763a91" providerId="ADAL" clId="{FDC9317C-A4BA-4764-882A-0CA8F4E597CD}" dt="2022-03-21T11:10:14.724" v="5" actId="20577"/>
      <pc:docMkLst>
        <pc:docMk/>
      </pc:docMkLst>
      <pc:sldChg chg="modSp mod">
        <pc:chgData name="Issam Toufik" userId="910a7b8e-d50d-42b5-8a90-c9aaeb763a91" providerId="ADAL" clId="{FDC9317C-A4BA-4764-882A-0CA8F4E597CD}" dt="2022-03-21T11:10:14.724" v="5" actId="20577"/>
        <pc:sldMkLst>
          <pc:docMk/>
          <pc:sldMk cId="0" sldId="362"/>
        </pc:sldMkLst>
        <pc:spChg chg="mod">
          <ac:chgData name="Issam Toufik" userId="910a7b8e-d50d-42b5-8a90-c9aaeb763a91" providerId="ADAL" clId="{FDC9317C-A4BA-4764-882A-0CA8F4E597CD}" dt="2022-03-21T11:10:14.724" v="5" actId="20577"/>
          <ac:spMkLst>
            <pc:docMk/>
            <pc:sldMk cId="0" sldId="362"/>
            <ac:spMk id="20482" creationId="{7DC4DE7F-DCEA-4804-9910-D86AC58F773E}"/>
          </ac:spMkLst>
        </pc:spChg>
      </pc:sldChg>
      <pc:sldMasterChg chg="modSldLayout">
        <pc:chgData name="Issam Toufik" userId="910a7b8e-d50d-42b5-8a90-c9aaeb763a91" providerId="ADAL" clId="{FDC9317C-A4BA-4764-882A-0CA8F4E597CD}" dt="2022-03-21T11:10:06.302" v="3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FDC9317C-A4BA-4764-882A-0CA8F4E597CD}" dt="2022-03-21T11:10:06.302" v="3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FDC9317C-A4BA-4764-882A-0CA8F4E597CD}" dt="2022-03-21T11:10:06.302" v="3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</pc:sldLayoutChg>
      </pc:sldMasterChg>
    </pc:docChg>
  </pc:docChgLst>
  <pc:docChgLst>
    <pc:chgData name="Issam Toufik" userId="910a7b8e-d50d-42b5-8a90-c9aaeb763a91" providerId="ADAL" clId="{CD4E6D6B-8CB6-4106-8086-4070E37F1139}"/>
    <pc:docChg chg="undo custSel modSld modMainMaster">
      <pc:chgData name="Issam Toufik" userId="910a7b8e-d50d-42b5-8a90-c9aaeb763a91" providerId="ADAL" clId="{CD4E6D6B-8CB6-4106-8086-4070E37F1139}" dt="2021-12-13T08:30:32.798" v="15" actId="20577"/>
      <pc:docMkLst>
        <pc:docMk/>
      </pc:docMkLst>
      <pc:sldChg chg="modSp mod">
        <pc:chgData name="Issam Toufik" userId="910a7b8e-d50d-42b5-8a90-c9aaeb763a91" providerId="ADAL" clId="{CD4E6D6B-8CB6-4106-8086-4070E37F1139}" dt="2021-12-13T08:30:32.798" v="15" actId="20577"/>
        <pc:sldMkLst>
          <pc:docMk/>
          <pc:sldMk cId="0" sldId="362"/>
        </pc:sldMkLst>
        <pc:spChg chg="mod">
          <ac:chgData name="Issam Toufik" userId="910a7b8e-d50d-42b5-8a90-c9aaeb763a91" providerId="ADAL" clId="{CD4E6D6B-8CB6-4106-8086-4070E37F1139}" dt="2021-12-13T08:30:32.798" v="15" actId="20577"/>
          <ac:spMkLst>
            <pc:docMk/>
            <pc:sldMk cId="0" sldId="362"/>
            <ac:spMk id="20482" creationId="{7DC4DE7F-DCEA-4804-9910-D86AC58F773E}"/>
          </ac:spMkLst>
        </pc:spChg>
      </pc:sldChg>
      <pc:sldMasterChg chg="modSldLayout">
        <pc:chgData name="Issam Toufik" userId="910a7b8e-d50d-42b5-8a90-c9aaeb763a91" providerId="ADAL" clId="{CD4E6D6B-8CB6-4106-8086-4070E37F1139}" dt="2021-12-13T08:30:23.783" v="6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CD4E6D6B-8CB6-4106-8086-4070E37F1139}" dt="2021-12-13T08:30:23.783" v="6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CD4E6D6B-8CB6-4106-8086-4070E37F1139}" dt="2021-12-13T08:30:23.783" v="6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391A1B55-930B-4FA2-B614-13688894127B}"/>
    <pc:docChg chg="undo redo custSel addSld delSld modSld sldOrd modMainMaster">
      <pc:chgData name="Issam Toufik" userId="910a7b8e-d50d-42b5-8a90-c9aaeb763a91" providerId="ADAL" clId="{391A1B55-930B-4FA2-B614-13688894127B}" dt="2022-03-14T22:17:18.858" v="3513" actId="20577"/>
      <pc:docMkLst>
        <pc:docMk/>
      </pc:docMkLst>
      <pc:sldChg chg="add del">
        <pc:chgData name="Issam Toufik" userId="910a7b8e-d50d-42b5-8a90-c9aaeb763a91" providerId="ADAL" clId="{391A1B55-930B-4FA2-B614-13688894127B}" dt="2022-03-11T14:49:57.773" v="443"/>
        <pc:sldMkLst>
          <pc:docMk/>
          <pc:sldMk cId="0" sldId="265"/>
        </pc:sldMkLst>
      </pc:sldChg>
      <pc:sldChg chg="addSp delSp modSp del mod">
        <pc:chgData name="Issam Toufik" userId="910a7b8e-d50d-42b5-8a90-c9aaeb763a91" providerId="ADAL" clId="{391A1B55-930B-4FA2-B614-13688894127B}" dt="2022-03-14T21:24:48.494" v="3357" actId="47"/>
        <pc:sldMkLst>
          <pc:docMk/>
          <pc:sldMk cId="4253095189" sldId="392"/>
        </pc:sldMkLst>
        <pc:spChg chg="mod">
          <ac:chgData name="Issam Toufik" userId="910a7b8e-d50d-42b5-8a90-c9aaeb763a91" providerId="ADAL" clId="{391A1B55-930B-4FA2-B614-13688894127B}" dt="2022-03-14T09:56:18.841" v="2080" actId="20577"/>
          <ac:spMkLst>
            <pc:docMk/>
            <pc:sldMk cId="4253095189" sldId="392"/>
            <ac:spMk id="46" creationId="{628F1A8E-6B41-4B18-BF3B-80B6AB863E31}"/>
          </ac:spMkLst>
        </pc:spChg>
        <pc:picChg chg="add del">
          <ac:chgData name="Issam Toufik" userId="910a7b8e-d50d-42b5-8a90-c9aaeb763a91" providerId="ADAL" clId="{391A1B55-930B-4FA2-B614-13688894127B}" dt="2022-03-14T09:56:00.101" v="2068" actId="478"/>
          <ac:picMkLst>
            <pc:docMk/>
            <pc:sldMk cId="4253095189" sldId="392"/>
            <ac:picMk id="1026" creationId="{BD12365D-6E90-4848-9A45-051220007B9E}"/>
          </ac:picMkLst>
        </pc:picChg>
        <pc:picChg chg="add del">
          <ac:chgData name="Issam Toufik" userId="910a7b8e-d50d-42b5-8a90-c9aaeb763a91" providerId="ADAL" clId="{391A1B55-930B-4FA2-B614-13688894127B}" dt="2022-03-14T09:56:05.412" v="2070"/>
          <ac:picMkLst>
            <pc:docMk/>
            <pc:sldMk cId="4253095189" sldId="392"/>
            <ac:picMk id="1028" creationId="{42F53630-F5CD-4652-AE9C-4899FFB6DC1F}"/>
          </ac:picMkLst>
        </pc:picChg>
        <pc:picChg chg="add del">
          <ac:chgData name="Issam Toufik" userId="910a7b8e-d50d-42b5-8a90-c9aaeb763a91" providerId="ADAL" clId="{391A1B55-930B-4FA2-B614-13688894127B}" dt="2022-03-14T09:57:14.270" v="2083"/>
          <ac:picMkLst>
            <pc:docMk/>
            <pc:sldMk cId="4253095189" sldId="392"/>
            <ac:picMk id="1030" creationId="{E719B457-4F7D-4AD4-8BAC-CE6D18877DB0}"/>
          </ac:picMkLst>
        </pc:picChg>
        <pc:picChg chg="add del">
          <ac:chgData name="Issam Toufik" userId="910a7b8e-d50d-42b5-8a90-c9aaeb763a91" providerId="ADAL" clId="{391A1B55-930B-4FA2-B614-13688894127B}" dt="2022-03-14T09:57:28.306" v="2085"/>
          <ac:picMkLst>
            <pc:docMk/>
            <pc:sldMk cId="4253095189" sldId="392"/>
            <ac:picMk id="1032" creationId="{DE4F37E6-4295-4751-8FF8-18054C6F6423}"/>
          </ac:picMkLst>
        </pc:picChg>
        <pc:picChg chg="add del">
          <ac:chgData name="Issam Toufik" userId="910a7b8e-d50d-42b5-8a90-c9aaeb763a91" providerId="ADAL" clId="{391A1B55-930B-4FA2-B614-13688894127B}" dt="2022-03-14T09:57:43.237" v="2087"/>
          <ac:picMkLst>
            <pc:docMk/>
            <pc:sldMk cId="4253095189" sldId="392"/>
            <ac:picMk id="1034" creationId="{FDBED716-8012-4034-B81E-5A57C7E72021}"/>
          </ac:picMkLst>
        </pc:picChg>
        <pc:picChg chg="add mod">
          <ac:chgData name="Issam Toufik" userId="910a7b8e-d50d-42b5-8a90-c9aaeb763a91" providerId="ADAL" clId="{391A1B55-930B-4FA2-B614-13688894127B}" dt="2022-03-14T10:59:35.630" v="2097" actId="1076"/>
          <ac:picMkLst>
            <pc:docMk/>
            <pc:sldMk cId="4253095189" sldId="392"/>
            <ac:picMk id="1036" creationId="{154D0CCF-C2D6-4E3F-9BC4-6B31C400A4B3}"/>
          </ac:picMkLst>
        </pc:picChg>
        <pc:picChg chg="add del">
          <ac:chgData name="Issam Toufik" userId="910a7b8e-d50d-42b5-8a90-c9aaeb763a91" providerId="ADAL" clId="{391A1B55-930B-4FA2-B614-13688894127B}" dt="2022-03-14T09:57:11.189" v="2081" actId="478"/>
          <ac:picMkLst>
            <pc:docMk/>
            <pc:sldMk cId="4253095189" sldId="392"/>
            <ac:picMk id="3076" creationId="{8286AB26-6DA6-4878-96BF-2FB08117B8AF}"/>
          </ac:picMkLst>
        </pc:picChg>
      </pc:sldChg>
      <pc:sldChg chg="del">
        <pc:chgData name="Issam Toufik" userId="910a7b8e-d50d-42b5-8a90-c9aaeb763a91" providerId="ADAL" clId="{391A1B55-930B-4FA2-B614-13688894127B}" dt="2022-03-14T08:49:13.792" v="1364" actId="2696"/>
        <pc:sldMkLst>
          <pc:docMk/>
          <pc:sldMk cId="432474971" sldId="393"/>
        </pc:sldMkLst>
      </pc:sldChg>
      <pc:sldChg chg="add del">
        <pc:chgData name="Issam Toufik" userId="910a7b8e-d50d-42b5-8a90-c9aaeb763a91" providerId="ADAL" clId="{391A1B55-930B-4FA2-B614-13688894127B}" dt="2022-03-14T09:13:38.028" v="1717" actId="47"/>
        <pc:sldMkLst>
          <pc:docMk/>
          <pc:sldMk cId="3768759899" sldId="393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461313315" sldId="396"/>
        </pc:sldMkLst>
      </pc:sldChg>
      <pc:sldChg chg="addSp delSp modSp mod">
        <pc:chgData name="Issam Toufik" userId="910a7b8e-d50d-42b5-8a90-c9aaeb763a91" providerId="ADAL" clId="{391A1B55-930B-4FA2-B614-13688894127B}" dt="2022-03-13T18:32:40.271" v="720" actId="478"/>
        <pc:sldMkLst>
          <pc:docMk/>
          <pc:sldMk cId="4109539322" sldId="405"/>
        </pc:sldMkLst>
        <pc:graphicFrameChg chg="del">
          <ac:chgData name="Issam Toufik" userId="910a7b8e-d50d-42b5-8a90-c9aaeb763a91" providerId="ADAL" clId="{391A1B55-930B-4FA2-B614-13688894127B}" dt="2022-03-13T18:32:24.116" v="716" actId="478"/>
          <ac:graphicFrameMkLst>
            <pc:docMk/>
            <pc:sldMk cId="4109539322" sldId="405"/>
            <ac:graphicFrameMk id="6" creationId="{50D6E7A3-CD2F-4F6E-8725-F90691A0B7FC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32:36.181" v="719" actId="1076"/>
          <ac:graphicFrameMkLst>
            <pc:docMk/>
            <pc:sldMk cId="4109539322" sldId="405"/>
            <ac:graphicFrameMk id="7" creationId="{50D6E7A3-CD2F-4F6E-8725-F90691A0B7FC}"/>
          </ac:graphicFrameMkLst>
        </pc:graphicFrameChg>
        <pc:cxnChg chg="add del">
          <ac:chgData name="Issam Toufik" userId="910a7b8e-d50d-42b5-8a90-c9aaeb763a91" providerId="ADAL" clId="{391A1B55-930B-4FA2-B614-13688894127B}" dt="2022-03-13T18:32:40.271" v="720" actId="478"/>
          <ac:cxnSpMkLst>
            <pc:docMk/>
            <pc:sldMk cId="4109539322" sldId="405"/>
            <ac:cxnSpMk id="4" creationId="{46E2E96A-407A-4594-B7AE-C733AEA442CA}"/>
          </ac:cxnSpMkLst>
        </pc:cxnChg>
      </pc:sldChg>
      <pc:sldChg chg="modSp add mod">
        <pc:chgData name="Issam Toufik" userId="910a7b8e-d50d-42b5-8a90-c9aaeb763a91" providerId="ADAL" clId="{391A1B55-930B-4FA2-B614-13688894127B}" dt="2022-03-14T08:51:33.350" v="1412" actId="179"/>
        <pc:sldMkLst>
          <pc:docMk/>
          <pc:sldMk cId="3821706203" sldId="408"/>
        </pc:sldMkLst>
        <pc:spChg chg="mod">
          <ac:chgData name="Issam Toufik" userId="910a7b8e-d50d-42b5-8a90-c9aaeb763a91" providerId="ADAL" clId="{391A1B55-930B-4FA2-B614-13688894127B}" dt="2022-03-14T08:51:33.350" v="1412" actId="179"/>
          <ac:spMkLst>
            <pc:docMk/>
            <pc:sldMk cId="3821706203" sldId="408"/>
            <ac:spMk id="3" creationId="{83067CFE-A15D-40D4-8FCB-0296AA764F27}"/>
          </ac:spMkLst>
        </pc:spChg>
        <pc:spChg chg="mod">
          <ac:chgData name="Issam Toufik" userId="910a7b8e-d50d-42b5-8a90-c9aaeb763a91" providerId="ADAL" clId="{391A1B55-930B-4FA2-B614-13688894127B}" dt="2022-03-14T08:50:58.014" v="1408"/>
          <ac:spMkLst>
            <pc:docMk/>
            <pc:sldMk cId="3821706203" sldId="408"/>
            <ac:spMk id="4" creationId="{4AB9F046-764D-47CE-AC33-07229BB26841}"/>
          </ac:spMkLst>
        </pc:spChg>
        <pc:spChg chg="mod">
          <ac:chgData name="Issam Toufik" userId="910a7b8e-d50d-42b5-8a90-c9aaeb763a91" providerId="ADAL" clId="{391A1B55-930B-4FA2-B614-13688894127B}" dt="2022-03-14T08:50:58.014" v="1408"/>
          <ac:spMkLst>
            <pc:docMk/>
            <pc:sldMk cId="3821706203" sldId="408"/>
            <ac:spMk id="5" creationId="{AB00CAB8-8F7C-4FBC-BB8D-CD98621DB167}"/>
          </ac:spMkLst>
        </pc:spChg>
      </pc:sldChg>
      <pc:sldChg chg="addSp delSp modSp mod">
        <pc:chgData name="Issam Toufik" userId="910a7b8e-d50d-42b5-8a90-c9aaeb763a91" providerId="ADAL" clId="{391A1B55-930B-4FA2-B614-13688894127B}" dt="2022-03-13T18:31:57.815" v="714" actId="108"/>
        <pc:sldMkLst>
          <pc:docMk/>
          <pc:sldMk cId="1190807443" sldId="903"/>
        </pc:sldMkLst>
        <pc:spChg chg="add del mod">
          <ac:chgData name="Issam Toufik" userId="910a7b8e-d50d-42b5-8a90-c9aaeb763a91" providerId="ADAL" clId="{391A1B55-930B-4FA2-B614-13688894127B}" dt="2022-03-13T18:30:20.498" v="704" actId="478"/>
          <ac:spMkLst>
            <pc:docMk/>
            <pc:sldMk cId="1190807443" sldId="903"/>
            <ac:spMk id="6" creationId="{807A1B72-F214-43E2-B035-B500123B72A2}"/>
          </ac:spMkLst>
        </pc:spChg>
        <pc:spChg chg="mod">
          <ac:chgData name="Issam Toufik" userId="910a7b8e-d50d-42b5-8a90-c9aaeb763a91" providerId="ADAL" clId="{391A1B55-930B-4FA2-B614-13688894127B}" dt="2022-03-13T18:30:35.790" v="708" actId="20577"/>
          <ac:spMkLst>
            <pc:docMk/>
            <pc:sldMk cId="1190807443" sldId="903"/>
            <ac:spMk id="53" creationId="{FEF9E8F9-4EFB-4888-963F-3D3287659C25}"/>
          </ac:spMkLst>
        </pc:spChg>
        <pc:spChg chg="mod">
          <ac:chgData name="Issam Toufik" userId="910a7b8e-d50d-42b5-8a90-c9aaeb763a91" providerId="ADAL" clId="{391A1B55-930B-4FA2-B614-13688894127B}" dt="2022-03-13T18:31:29.422" v="711" actId="20577"/>
          <ac:spMkLst>
            <pc:docMk/>
            <pc:sldMk cId="1190807443" sldId="903"/>
            <ac:spMk id="54" creationId="{289EE97A-3D86-43AE-8F70-6FDB53522294}"/>
          </ac:spMkLst>
        </pc:spChg>
        <pc:graphicFrameChg chg="mod modGraphic">
          <ac:chgData name="Issam Toufik" userId="910a7b8e-d50d-42b5-8a90-c9aaeb763a91" providerId="ADAL" clId="{391A1B55-930B-4FA2-B614-13688894127B}" dt="2022-03-13T18:31:57.815" v="714" actId="108"/>
          <ac:graphicFrameMkLst>
            <pc:docMk/>
            <pc:sldMk cId="1190807443" sldId="903"/>
            <ac:graphicFrameMk id="3" creationId="{D801B7A1-70B4-4E56-998B-4D389C485F66}"/>
          </ac:graphicFrameMkLst>
        </pc:graphicFrameChg>
        <pc:graphicFrameChg chg="add del">
          <ac:chgData name="Issam Toufik" userId="910a7b8e-d50d-42b5-8a90-c9aaeb763a91" providerId="ADAL" clId="{391A1B55-930B-4FA2-B614-13688894127B}" dt="2022-03-13T18:29:53.089" v="687" actId="478"/>
          <ac:graphicFrameMkLst>
            <pc:docMk/>
            <pc:sldMk cId="1190807443" sldId="903"/>
            <ac:graphicFrameMk id="15" creationId="{D5C2584B-6B4F-4C60-AF3F-32823695614E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28:58.715" v="654"/>
          <ac:graphicFrameMkLst>
            <pc:docMk/>
            <pc:sldMk cId="1190807443" sldId="903"/>
            <ac:graphicFrameMk id="16" creationId="{D5C2584B-6B4F-4C60-AF3F-32823695614E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29:06.252" v="658"/>
          <ac:graphicFrameMkLst>
            <pc:docMk/>
            <pc:sldMk cId="1190807443" sldId="903"/>
            <ac:graphicFrameMk id="17" creationId="{D5C2584B-6B4F-4C60-AF3F-32823695614E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30:09.780" v="703" actId="1037"/>
          <ac:graphicFrameMkLst>
            <pc:docMk/>
            <pc:sldMk cId="1190807443" sldId="903"/>
            <ac:graphicFrameMk id="20" creationId="{D5C2584B-6B4F-4C60-AF3F-32823695614E}"/>
          </ac:graphicFrameMkLst>
        </pc:graphicFrameChg>
        <pc:cxnChg chg="add del mod">
          <ac:chgData name="Issam Toufik" userId="910a7b8e-d50d-42b5-8a90-c9aaeb763a91" providerId="ADAL" clId="{391A1B55-930B-4FA2-B614-13688894127B}" dt="2022-03-13T18:29:19.116" v="680" actId="478"/>
          <ac:cxnSpMkLst>
            <pc:docMk/>
            <pc:sldMk cId="1190807443" sldId="903"/>
            <ac:cxnSpMk id="5" creationId="{E1EBEA78-420F-4904-A7B3-7BB6F9128201}"/>
          </ac:cxnSpMkLst>
        </pc:cxnChg>
      </pc:sldChg>
      <pc:sldChg chg="del">
        <pc:chgData name="Issam Toufik" userId="910a7b8e-d50d-42b5-8a90-c9aaeb763a91" providerId="ADAL" clId="{391A1B55-930B-4FA2-B614-13688894127B}" dt="2022-03-14T08:49:13.792" v="1364" actId="2696"/>
        <pc:sldMkLst>
          <pc:docMk/>
          <pc:sldMk cId="860019791" sldId="904"/>
        </pc:sldMkLst>
      </pc:sldChg>
      <pc:sldChg chg="addSp delSp modSp add mod">
        <pc:chgData name="Issam Toufik" userId="910a7b8e-d50d-42b5-8a90-c9aaeb763a91" providerId="ADAL" clId="{391A1B55-930B-4FA2-B614-13688894127B}" dt="2022-03-14T14:09:45.022" v="3242" actId="20577"/>
        <pc:sldMkLst>
          <pc:docMk/>
          <pc:sldMk cId="3635160583" sldId="904"/>
        </pc:sldMkLst>
        <pc:spChg chg="del">
          <ac:chgData name="Issam Toufik" userId="910a7b8e-d50d-42b5-8a90-c9aaeb763a91" providerId="ADAL" clId="{391A1B55-930B-4FA2-B614-13688894127B}" dt="2022-03-14T08:49:50.122" v="1370" actId="478"/>
          <ac:spMkLst>
            <pc:docMk/>
            <pc:sldMk cId="3635160583" sldId="904"/>
            <ac:spMk id="5" creationId="{64C62BF8-85CC-4E1E-82D8-B4BBDC7AB2E3}"/>
          </ac:spMkLst>
        </pc:spChg>
        <pc:spChg chg="del mod">
          <ac:chgData name="Issam Toufik" userId="910a7b8e-d50d-42b5-8a90-c9aaeb763a91" providerId="ADAL" clId="{391A1B55-930B-4FA2-B614-13688894127B}" dt="2022-03-14T08:49:43.499" v="1367" actId="478"/>
          <ac:spMkLst>
            <pc:docMk/>
            <pc:sldMk cId="3635160583" sldId="904"/>
            <ac:spMk id="7" creationId="{F55A59D7-220B-4446-AF97-35E1FBF51225}"/>
          </ac:spMkLst>
        </pc:spChg>
        <pc:spChg chg="del">
          <ac:chgData name="Issam Toufik" userId="910a7b8e-d50d-42b5-8a90-c9aaeb763a91" providerId="ADAL" clId="{391A1B55-930B-4FA2-B614-13688894127B}" dt="2022-03-14T08:49:46.158" v="1368" actId="478"/>
          <ac:spMkLst>
            <pc:docMk/>
            <pc:sldMk cId="3635160583" sldId="904"/>
            <ac:spMk id="9" creationId="{4BEC5FFE-9EE3-4547-AC04-1005AF2E23C2}"/>
          </ac:spMkLst>
        </pc:spChg>
        <pc:spChg chg="add mod">
          <ac:chgData name="Issam Toufik" userId="910a7b8e-d50d-42b5-8a90-c9aaeb763a91" providerId="ADAL" clId="{391A1B55-930B-4FA2-B614-13688894127B}" dt="2022-03-14T14:09:45.022" v="3242" actId="20577"/>
          <ac:spMkLst>
            <pc:docMk/>
            <pc:sldMk cId="3635160583" sldId="904"/>
            <ac:spMk id="10" creationId="{9B6452F4-4B70-4043-84D7-85E2645E3804}"/>
          </ac:spMkLst>
        </pc:spChg>
        <pc:spChg chg="mod">
          <ac:chgData name="Issam Toufik" userId="910a7b8e-d50d-42b5-8a90-c9aaeb763a91" providerId="ADAL" clId="{391A1B55-930B-4FA2-B614-13688894127B}" dt="2022-03-14T14:08:36.291" v="3224" actId="255"/>
          <ac:spMkLst>
            <pc:docMk/>
            <pc:sldMk cId="3635160583" sldId="904"/>
            <ac:spMk id="7170" creationId="{3794A7AC-F975-4B82-9FCA-9C67ECE03726}"/>
          </ac:spMkLst>
        </pc:spChg>
        <pc:picChg chg="del">
          <ac:chgData name="Issam Toufik" userId="910a7b8e-d50d-42b5-8a90-c9aaeb763a91" providerId="ADAL" clId="{391A1B55-930B-4FA2-B614-13688894127B}" dt="2022-03-14T08:49:48.058" v="1369" actId="478"/>
          <ac:picMkLst>
            <pc:docMk/>
            <pc:sldMk cId="3635160583" sldId="904"/>
            <ac:picMk id="4" creationId="{60C48B5C-EFB9-4B2D-BDD3-D4985C454CAF}"/>
          </ac:picMkLst>
        </pc:picChg>
      </pc:sldChg>
      <pc:sldChg chg="addSp delSp modSp mod">
        <pc:chgData name="Issam Toufik" userId="910a7b8e-d50d-42b5-8a90-c9aaeb763a91" providerId="ADAL" clId="{391A1B55-930B-4FA2-B614-13688894127B}" dt="2022-03-13T18:43:00.860" v="742" actId="2164"/>
        <pc:sldMkLst>
          <pc:docMk/>
          <pc:sldMk cId="1547729043" sldId="910"/>
        </pc:sldMkLst>
        <pc:spChg chg="mod">
          <ac:chgData name="Issam Toufik" userId="910a7b8e-d50d-42b5-8a90-c9aaeb763a91" providerId="ADAL" clId="{391A1B55-930B-4FA2-B614-13688894127B}" dt="2022-03-13T18:36:53.927" v="721" actId="20577"/>
          <ac:spMkLst>
            <pc:docMk/>
            <pc:sldMk cId="1547729043" sldId="910"/>
            <ac:spMk id="7" creationId="{BA5C966F-0F5D-4795-A7D4-28495EA08930}"/>
          </ac:spMkLst>
        </pc:spChg>
        <pc:graphicFrameChg chg="mod modGraphic">
          <ac:chgData name="Issam Toufik" userId="910a7b8e-d50d-42b5-8a90-c9aaeb763a91" providerId="ADAL" clId="{391A1B55-930B-4FA2-B614-13688894127B}" dt="2022-03-13T18:43:00.860" v="742" actId="2164"/>
          <ac:graphicFrameMkLst>
            <pc:docMk/>
            <pc:sldMk cId="1547729043" sldId="910"/>
            <ac:graphicFrameMk id="6" creationId="{0B94C614-AC31-4B32-888B-69807045C9DF}"/>
          </ac:graphicFrameMkLst>
        </pc:graphicFrameChg>
        <pc:cxnChg chg="add del">
          <ac:chgData name="Issam Toufik" userId="910a7b8e-d50d-42b5-8a90-c9aaeb763a91" providerId="ADAL" clId="{391A1B55-930B-4FA2-B614-13688894127B}" dt="2022-03-13T18:39:08.130" v="731" actId="21"/>
          <ac:cxnSpMkLst>
            <pc:docMk/>
            <pc:sldMk cId="1547729043" sldId="910"/>
            <ac:cxnSpMk id="3" creationId="{2D8653D1-41E4-4BA0-83A7-0EDD09656A86}"/>
          </ac:cxnSpMkLst>
        </pc:cxnChg>
        <pc:cxnChg chg="add del mod">
          <ac:chgData name="Issam Toufik" userId="910a7b8e-d50d-42b5-8a90-c9aaeb763a91" providerId="ADAL" clId="{391A1B55-930B-4FA2-B614-13688894127B}" dt="2022-03-13T18:42:52.391" v="739" actId="478"/>
          <ac:cxnSpMkLst>
            <pc:docMk/>
            <pc:sldMk cId="1547729043" sldId="910"/>
            <ac:cxnSpMk id="8" creationId="{2ED678DA-EC2A-44DE-84FE-F3BD01B860EE}"/>
          </ac:cxnSpMkLst>
        </pc:cxnChg>
      </pc:sldChg>
      <pc:sldChg chg="addSp delSp modSp mod">
        <pc:chgData name="Issam Toufik" userId="910a7b8e-d50d-42b5-8a90-c9aaeb763a91" providerId="ADAL" clId="{391A1B55-930B-4FA2-B614-13688894127B}" dt="2022-03-14T21:16:03.632" v="3330"/>
        <pc:sldMkLst>
          <pc:docMk/>
          <pc:sldMk cId="1058135289" sldId="915"/>
        </pc:sldMkLst>
        <pc:spChg chg="add del mod">
          <ac:chgData name="Issam Toufik" userId="910a7b8e-d50d-42b5-8a90-c9aaeb763a91" providerId="ADAL" clId="{391A1B55-930B-4FA2-B614-13688894127B}" dt="2022-03-14T21:02:41.226" v="3288" actId="478"/>
          <ac:spMkLst>
            <pc:docMk/>
            <pc:sldMk cId="1058135289" sldId="915"/>
            <ac:spMk id="2" creationId="{71A40AF2-8FBC-4C0C-8A6A-7633E27C4BD3}"/>
          </ac:spMkLst>
        </pc:spChg>
        <pc:spChg chg="add del mod">
          <ac:chgData name="Issam Toufik" userId="910a7b8e-d50d-42b5-8a90-c9aaeb763a91" providerId="ADAL" clId="{391A1B55-930B-4FA2-B614-13688894127B}" dt="2022-03-14T21:16:02.829" v="3329" actId="478"/>
          <ac:spMkLst>
            <pc:docMk/>
            <pc:sldMk cId="1058135289" sldId="915"/>
            <ac:spMk id="9" creationId="{79CF6F83-7166-4198-AFF2-AE35D7CBD34E}"/>
          </ac:spMkLst>
        </pc:spChg>
        <pc:spChg chg="add mod">
          <ac:chgData name="Issam Toufik" userId="910a7b8e-d50d-42b5-8a90-c9aaeb763a91" providerId="ADAL" clId="{391A1B55-930B-4FA2-B614-13688894127B}" dt="2022-03-14T21:16:03.632" v="3330"/>
          <ac:spMkLst>
            <pc:docMk/>
            <pc:sldMk cId="1058135289" sldId="915"/>
            <ac:spMk id="10" creationId="{2EAE45A2-8A9D-48EF-BA1C-16D64CF8B56F}"/>
          </ac:spMkLst>
        </pc:spChg>
      </pc:sldChg>
      <pc:sldChg chg="del">
        <pc:chgData name="Issam Toufik" userId="910a7b8e-d50d-42b5-8a90-c9aaeb763a91" providerId="ADAL" clId="{391A1B55-930B-4FA2-B614-13688894127B}" dt="2022-03-14T08:20:44.218" v="981" actId="47"/>
        <pc:sldMkLst>
          <pc:docMk/>
          <pc:sldMk cId="1265223945" sldId="916"/>
        </pc:sldMkLst>
      </pc:sldChg>
      <pc:sldChg chg="addSp delSp modSp mod">
        <pc:chgData name="Issam Toufik" userId="910a7b8e-d50d-42b5-8a90-c9aaeb763a91" providerId="ADAL" clId="{391A1B55-930B-4FA2-B614-13688894127B}" dt="2022-03-14T08:29:22.447" v="1328" actId="1076"/>
        <pc:sldMkLst>
          <pc:docMk/>
          <pc:sldMk cId="396043029" sldId="917"/>
        </pc:sldMkLst>
        <pc:graphicFrameChg chg="add mod">
          <ac:chgData name="Issam Toufik" userId="910a7b8e-d50d-42b5-8a90-c9aaeb763a91" providerId="ADAL" clId="{391A1B55-930B-4FA2-B614-13688894127B}" dt="2022-03-14T08:29:22.447" v="1328" actId="1076"/>
          <ac:graphicFrameMkLst>
            <pc:docMk/>
            <pc:sldMk cId="396043029" sldId="917"/>
            <ac:graphicFrameMk id="4" creationId="{CE55E412-E775-4278-8F61-9F7632E2C5D3}"/>
          </ac:graphicFrameMkLst>
        </pc:graphicFrameChg>
        <pc:graphicFrameChg chg="del mod">
          <ac:chgData name="Issam Toufik" userId="910a7b8e-d50d-42b5-8a90-c9aaeb763a91" providerId="ADAL" clId="{391A1B55-930B-4FA2-B614-13688894127B}" dt="2022-03-14T08:28:35.153" v="1080" actId="478"/>
          <ac:graphicFrameMkLst>
            <pc:docMk/>
            <pc:sldMk cId="396043029" sldId="917"/>
            <ac:graphicFrameMk id="7" creationId="{B5082BBC-5551-45D1-8BCD-A4132DD94B79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1T14:49:20.159" v="441" actId="14100"/>
        <pc:sldMkLst>
          <pc:docMk/>
          <pc:sldMk cId="4047862151" sldId="925"/>
        </pc:sldMkLst>
        <pc:spChg chg="add mod">
          <ac:chgData name="Issam Toufik" userId="910a7b8e-d50d-42b5-8a90-c9aaeb763a91" providerId="ADAL" clId="{391A1B55-930B-4FA2-B614-13688894127B}" dt="2022-03-11T14:49:20.159" v="441" actId="14100"/>
          <ac:spMkLst>
            <pc:docMk/>
            <pc:sldMk cId="4047862151" sldId="925"/>
            <ac:spMk id="3" creationId="{6476CCFD-7B63-4D0B-AD22-2A4E63505173}"/>
          </ac:spMkLst>
        </pc:spChg>
        <pc:spChg chg="mod">
          <ac:chgData name="Issam Toufik" userId="910a7b8e-d50d-42b5-8a90-c9aaeb763a91" providerId="ADAL" clId="{391A1B55-930B-4FA2-B614-13688894127B}" dt="2022-03-11T14:49:11.904" v="440" actId="1037"/>
          <ac:spMkLst>
            <pc:docMk/>
            <pc:sldMk cId="4047862151" sldId="925"/>
            <ac:spMk id="4" creationId="{E8A6ADC6-C193-4AE0-AD29-B0F8F402AC4A}"/>
          </ac:spMkLst>
        </pc:spChg>
        <pc:picChg chg="add mod modCrop">
          <ac:chgData name="Issam Toufik" userId="910a7b8e-d50d-42b5-8a90-c9aaeb763a91" providerId="ADAL" clId="{391A1B55-930B-4FA2-B614-13688894127B}" dt="2022-03-11T14:48:12.152" v="393" actId="14100"/>
          <ac:picMkLst>
            <pc:docMk/>
            <pc:sldMk cId="4047862151" sldId="925"/>
            <ac:picMk id="6" creationId="{BAF90B7D-A39A-4557-A1E7-7F2E68678A7D}"/>
          </ac:picMkLst>
        </pc:picChg>
        <pc:picChg chg="add del mod">
          <ac:chgData name="Issam Toufik" userId="910a7b8e-d50d-42b5-8a90-c9aaeb763a91" providerId="ADAL" clId="{391A1B55-930B-4FA2-B614-13688894127B}" dt="2022-03-11T14:47:39.247" v="384" actId="478"/>
          <ac:picMkLst>
            <pc:docMk/>
            <pc:sldMk cId="4047862151" sldId="925"/>
            <ac:picMk id="1026" creationId="{22705879-9AB7-41AD-9C31-8EB378061473}"/>
          </ac:picMkLst>
        </pc:picChg>
      </pc:sldChg>
      <pc:sldChg chg="addSp delSp modSp mod">
        <pc:chgData name="Issam Toufik" userId="910a7b8e-d50d-42b5-8a90-c9aaeb763a91" providerId="ADAL" clId="{391A1B55-930B-4FA2-B614-13688894127B}" dt="2022-03-14T20:44:45.263" v="3246"/>
        <pc:sldMkLst>
          <pc:docMk/>
          <pc:sldMk cId="145996142" sldId="926"/>
        </pc:sldMkLst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" creationId="{E1AEC191-4046-48D6-9150-45C3DC83114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" creationId="{4E80D798-D22B-4DE7-A3E0-D285D0BA7CA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" creationId="{7AE3CFE5-0D48-4DF1-94E8-3E9F5149B48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" creationId="{1A0D6BEC-1063-446A-A84F-E48CEE9E4C8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8" creationId="{B097E552-EF63-4C0F-86B2-B92329124FB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9" creationId="{14BD89FB-B281-41E6-A858-62CE67B7A76B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0" creationId="{B997F172-1BAE-47C4-84C2-FD34205BFAD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1" creationId="{C71158B8-87AB-400F-96A7-9B1EA54233A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2" creationId="{B9812BE2-2B4A-46B3-9120-55121D392CB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3" creationId="{18BEBF9C-C1DA-4311-82A8-8240750D5A6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4" creationId="{4C251C1D-389C-4918-9CC1-09F577E5230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5" creationId="{E7C818E7-F09D-441F-BABD-30AB480DE3CB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6" creationId="{7C10E175-9D3A-4FC6-B0E8-4C0DC503C7A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7" creationId="{6995FFF2-B8A3-40BE-AA35-9D6E16CC46E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8" creationId="{5466D501-5D31-4301-80B3-5CB1B24E300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19" creationId="{86AE80D3-E79E-42C4-8A2A-44342FE0BD92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0" creationId="{A83EC4ED-2CD8-43E5-8324-F1F393D0B0C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1" creationId="{7FEAB1AE-ED1F-498A-81C4-9C0824D02BB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2" creationId="{0ABD7DE2-744A-4D74-89AF-6D77C5D687E8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3" creationId="{640F1B71-92B1-451C-913C-0605FAA8B81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4" creationId="{16D7C711-0135-4AA0-9F3B-83AEE82FF1D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5" creationId="{753F8FD0-257E-4023-8958-F135487FE93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6" creationId="{3D05B557-50CE-4689-AA0B-92EB08442AAD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7" creationId="{29CC5164-50CE-474E-989E-96C5DE7EC5E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8" creationId="{CECB6E11-0196-48BF-A708-37C9B7C91DE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29" creationId="{DD1FFC8E-B089-459B-8F3D-D380AF8AF05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0" creationId="{C1E6A8C5-689B-4A8C-918E-53E728E69470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1" creationId="{EADCBD9C-7F90-4C8E-A76F-FF92DDC70F1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2" creationId="{5446458C-12BF-4963-9BCE-C96B60089626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3" creationId="{E480ABAB-21B6-49BB-9411-F5D07492E0E3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4" creationId="{AC35B6EE-6E42-4644-867E-F05CA921461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5" creationId="{595E7F8C-ADD1-4827-B05C-8254334E81D0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6" creationId="{51D47055-C016-41FB-B78C-7ADBBFBE229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7" creationId="{95E6053E-A0F9-47DD-9A72-9CF4CBE10192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8" creationId="{DDCE60EA-4E3F-4274-BE99-698867FE41A0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39" creationId="{70F18218-5177-426C-84CC-D14D36C4AD4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0" creationId="{16DA1CD6-0B4C-4B7A-AD6B-CB5AE13ADBF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1" creationId="{C41F94A1-E7BA-4B50-92EE-9C60691B8FD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2" creationId="{23C8BDC3-A473-4926-8730-6001C28A2BD8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3" creationId="{D5E1D55C-1B4B-415D-8061-5FFA249055E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4" creationId="{60A983A8-5AD3-42A1-943A-8638170E4F7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5" creationId="{35DF9B81-D8DE-4064-AAE3-D71BF77C461B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6" creationId="{90202507-ECB1-4F4F-9299-A35EF2C74CE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7" creationId="{CD36EFB8-3626-4E77-AF5E-C1D28305EEFD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8" creationId="{95BA2615-77CC-4EF3-B2D0-43ED09012242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49" creationId="{7E3272AD-6929-4F85-B28C-E81E21DF6F63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0" creationId="{608167DB-710D-4FF9-ADE2-9F2169CFF3F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1" creationId="{0365DFB5-A685-43F1-BE5A-BCC6D4DE373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2" creationId="{D1CB06E4-A8F9-40FD-9E17-7E9B7F9FB53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3" creationId="{01EC92FF-E537-4F47-9FDE-09BA3A6BD5D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4" creationId="{8ED3B3DD-C59B-4FF8-9878-B26A3B4698A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5" creationId="{1973EFFB-BAB1-449C-AF85-87776E57CB1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6" creationId="{3D91C35E-9372-498B-984E-955E75D931A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7" creationId="{119924AE-47C4-4E64-AC94-79220D123B6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8" creationId="{750E9EFD-0200-4DC7-836D-0D906C236E8B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59" creationId="{1454A2AF-C708-43BE-B005-134A182DC8D2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0" creationId="{8223721A-8B20-45E1-8F8A-15871BA181D3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1" creationId="{8EC28466-61F7-459C-A51D-0D739297DAD6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2" creationId="{804FE179-8BCA-4317-A9D3-827B6D0879C5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3" creationId="{1A309FA1-272D-4416-97C2-D61218FB3934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4" creationId="{CD26D32A-7372-457D-862E-1179C0AAD3C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5" creationId="{4BD0B4A5-238A-4D2E-8479-278C7B3F0667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6" creationId="{65E63D3F-1BE4-4223-9998-45D691A8878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7" creationId="{9766CE18-98B2-41C5-9475-2AE17BA84C8E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8" creationId="{3B737876-E76A-4FD6-9C97-FD418E5A0B2A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69" creationId="{2BB30114-92FF-4099-8F64-6E56DAB5C2F8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0" creationId="{B350B445-C107-4837-BE0F-F2FBADB16B5F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1" creationId="{EF2D2E9B-A86B-4827-94BB-C1600C1DD7E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2" creationId="{0A42DA48-61BB-40EF-BDB0-C97883505FB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3" creationId="{FDC1CC36-281B-4E88-924F-50821BEB6C81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4" creationId="{40CFBA03-D89F-4D46-865B-984D6914192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5" creationId="{A5F6B2DB-F465-47EB-9F30-2E0A5D38461D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6" creationId="{86B2C711-03B6-48C9-99AD-BE3FC8436B7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7" creationId="{8A2320AF-C88A-43C6-8F5B-4132A2953F53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8" creationId="{E871AD58-0602-4F40-8F72-C2EC8F7F5E19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79" creationId="{7B27986A-E47D-4129-82D8-65807C2CE6A6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80" creationId="{E9A6C934-2804-41FE-BF43-67EBE7BFDAAC}"/>
          </ac:spMkLst>
        </pc:spChg>
        <pc:spChg chg="del">
          <ac:chgData name="Issam Toufik" userId="910a7b8e-d50d-42b5-8a90-c9aaeb763a91" providerId="ADAL" clId="{391A1B55-930B-4FA2-B614-13688894127B}" dt="2022-03-11T14:40:41.938" v="277" actId="478"/>
          <ac:spMkLst>
            <pc:docMk/>
            <pc:sldMk cId="145996142" sldId="926"/>
            <ac:spMk id="81" creationId="{AA793C87-3B76-4B57-A430-18188F71AA9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82" creationId="{3EB9B253-3305-4E19-A91B-809F7A9AA69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83" creationId="{44DBF2EC-C74E-4CEA-A15E-ACDC2229B35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84" creationId="{FC9175DF-FA79-41EF-93FE-95EC82366F77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85" creationId="{BC97D9A3-7A2F-4AFB-B506-0A7E2F71491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2" creationId="{BDE16648-DB44-4E41-B3CF-B9073DE1222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3" creationId="{0E80E78F-F47D-4A16-9685-3807E1E3B17F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4" creationId="{56C44D5B-CF26-4D68-A2FA-2B4836044943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5" creationId="{6AF15D1C-4CCB-4243-A270-BD901662386F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6" creationId="{A6CDCB40-B57B-4EAC-AC62-0F8C864902C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7" creationId="{85AA9361-B3C3-46AE-9E07-2C64589A268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8" creationId="{F55267C3-5071-40B1-84A8-FE2FAFFC27F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99" creationId="{877D4B7D-7D10-47F7-8862-76D0CFE6442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0" creationId="{FDD16FCD-BF65-4F8F-B068-77F44E6BA73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1" creationId="{83C2A78A-B5A0-4A7A-8BFB-501CDF189B38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2" creationId="{FFB8C58D-8B05-4017-99A1-C45ECB192D1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3" creationId="{1AC5A7EC-2D40-409C-8FB2-5391F757653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4" creationId="{3CFD7365-0AE8-481A-AAC0-3E0527A213C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5" creationId="{AD891A1E-E53F-45D7-954F-99948D1B8C6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6" creationId="{4361D057-F9C3-464C-8F40-89EDCBB1A97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7" creationId="{9835A81C-A345-405D-BE4C-EEB974CC69B2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8" creationId="{A955D2EE-EE19-403E-964D-E3A419ED9C7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09" creationId="{3669EDD0-CCE8-4E23-B6AD-CCBAE1BC7EB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0" creationId="{325E79C2-8E82-4ABA-840A-B598572290B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1" creationId="{1790DA3E-0945-4164-8B57-D576D1BAC333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2" creationId="{EDE33FEB-5828-480D-84BE-7BDB00D98AE4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3" creationId="{5DD22FE3-82A8-4190-BA76-B6D0F66BC79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4" creationId="{8D63BEE2-54C5-456E-9759-A3D8A6C08E62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5" creationId="{3D214867-FE34-43E3-BC84-1891C683A36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6" creationId="{75485AE0-4900-4A10-927B-9C27732C9C5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7" creationId="{E91C2240-E73D-4142-9F3D-2F3FE015C2EC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8" creationId="{9D51D869-1E80-4C84-9A13-D5D56897FD1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19" creationId="{9C5CFCBD-98CF-4575-92C6-AD1BBCE0694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0" creationId="{FC966BF8-183D-4018-B150-3A752EC6A1C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1" creationId="{DFAC8F92-22B3-49FA-B133-CF473D91B880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2" creationId="{18BE037E-3D31-44B9-82A4-821ED016B54C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3" creationId="{A6B4A80C-745F-4BB4-968E-F05B82EE3294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4" creationId="{E9D2C101-20B2-4A64-8C8C-3AA5FC3E279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5" creationId="{94039395-F56A-40C6-A8DD-5BC0D88CAAD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6" creationId="{1395CA41-9552-486E-9FF9-46963F99F687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7" creationId="{9DC57589-A75F-4118-91F5-3AB6FE0D3CF4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8" creationId="{5FBEDF98-8C06-409E-AD10-4D9FDF145008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29" creationId="{BD7D9E49-1310-4E11-82D1-5D647D124C3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0" creationId="{7A75D7B4-9E1E-439B-BC3D-0F6BD0D998F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1" creationId="{86739FEF-65CC-43D0-977F-36D2F245A88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2" creationId="{8DFF2D95-953E-4167-B8B8-38EDC2D4BA8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3" creationId="{CBFD780F-9D47-4D93-9D00-4D2CF25133F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4" creationId="{6BF9CAE8-6763-462D-B1E0-61F9BFC80FB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5" creationId="{B61B19E1-40D2-4D97-BBEC-61E8117EA14E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6" creationId="{026B81AE-6585-4C43-A19B-FCEB435CBDE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7" creationId="{4C491ED7-AB21-42AE-9BDB-178BA34E410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8" creationId="{99B50A5D-B2FF-4691-9808-D4257EF3D2E3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39" creationId="{83F84BDB-D0BB-45AF-A849-FF090F1AE62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0" creationId="{BC76DEB0-7913-4517-9C1A-F6AF1279BCFD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1" creationId="{39E89B7D-95D1-4297-BC6D-D95A130AEF78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2" creationId="{966F907E-6A0A-4336-9FF7-5D04A563C66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3" creationId="{67B14B0D-ECE4-4342-B3E5-D4A8D65766D3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4" creationId="{0C4C0C77-C55D-48CE-B44C-5FCDC6BAC089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5" creationId="{4A54F57F-C69D-4E0F-B28C-104B0424D69F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6" creationId="{882EF732-AF13-44B1-AF2F-032359BBEF2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7" creationId="{81B77ADF-67A6-4794-B7EA-98443546A14C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8" creationId="{EF08708A-513C-424B-8974-F749DACFC7D0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49" creationId="{B715D504-440D-4AEB-B1BC-D096800ADA8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0" creationId="{8437E655-FF22-4868-A9EF-339E45DEFD6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1" creationId="{0F60B983-1AEE-47AD-B1DE-104B6AAC5C11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2" creationId="{67A22FD6-FC14-40D4-AC3D-1CE1477DF24F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3" creationId="{FD3EB23A-4602-4A7D-8CF8-D2EDBE44506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4" creationId="{C4B57CD4-9785-4412-8662-930AEC310DA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5" creationId="{3D0B0CA1-FEC5-4A28-936C-7F7949DF425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6" creationId="{09B85780-55F4-4625-9139-1B88ED69D64B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7" creationId="{0F08822D-59B7-49A8-9B72-41BE3A692C45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8" creationId="{8E0C73AB-58EE-4821-AA69-3FEF9848195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59" creationId="{35BDA808-6CF0-44DC-8DD7-360B04908DDA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60" creationId="{56D02A29-3879-4F04-8D27-9D0184D1C446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61" creationId="{B8AA91AA-90A5-4FAF-8CCE-1D2CD2934ABC}"/>
          </ac:spMkLst>
        </pc:spChg>
        <pc:spChg chg="add mod">
          <ac:chgData name="Issam Toufik" userId="910a7b8e-d50d-42b5-8a90-c9aaeb763a91" providerId="ADAL" clId="{391A1B55-930B-4FA2-B614-13688894127B}" dt="2022-03-11T14:42:56.421" v="331" actId="1036"/>
          <ac:spMkLst>
            <pc:docMk/>
            <pc:sldMk cId="145996142" sldId="926"/>
            <ac:spMk id="162" creationId="{2DC077F6-77AC-4570-8A87-680772804667}"/>
          </ac:spMkLst>
        </pc:spChg>
        <pc:spChg chg="add del mod">
          <ac:chgData name="Issam Toufik" userId="910a7b8e-d50d-42b5-8a90-c9aaeb763a91" providerId="ADAL" clId="{391A1B55-930B-4FA2-B614-13688894127B}" dt="2022-03-14T11:00:34.659" v="2101" actId="478"/>
          <ac:spMkLst>
            <pc:docMk/>
            <pc:sldMk cId="145996142" sldId="926"/>
            <ac:spMk id="163" creationId="{AC190D88-2E87-4B6F-A43D-ADE20D0C11CB}"/>
          </ac:spMkLst>
        </pc:spChg>
        <pc:spChg chg="add del mod">
          <ac:chgData name="Issam Toufik" userId="910a7b8e-d50d-42b5-8a90-c9aaeb763a91" providerId="ADAL" clId="{391A1B55-930B-4FA2-B614-13688894127B}" dt="2022-03-11T14:41:27.580" v="294" actId="478"/>
          <ac:spMkLst>
            <pc:docMk/>
            <pc:sldMk cId="145996142" sldId="926"/>
            <ac:spMk id="164" creationId="{47C2629C-C996-4AF1-8522-3736BC36B896}"/>
          </ac:spMkLst>
        </pc:spChg>
        <pc:spChg chg="add mod">
          <ac:chgData name="Issam Toufik" userId="910a7b8e-d50d-42b5-8a90-c9aaeb763a91" providerId="ADAL" clId="{391A1B55-930B-4FA2-B614-13688894127B}" dt="2022-03-11T14:44:09.175" v="374" actId="1038"/>
          <ac:spMkLst>
            <pc:docMk/>
            <pc:sldMk cId="145996142" sldId="926"/>
            <ac:spMk id="165" creationId="{BCFA0554-72E4-49E4-9A69-F8577F80AB34}"/>
          </ac:spMkLst>
        </pc:spChg>
        <pc:spChg chg="add del mod">
          <ac:chgData name="Issam Toufik" userId="910a7b8e-d50d-42b5-8a90-c9aaeb763a91" providerId="ADAL" clId="{391A1B55-930B-4FA2-B614-13688894127B}" dt="2022-03-14T11:00:32.107" v="2100" actId="478"/>
          <ac:spMkLst>
            <pc:docMk/>
            <pc:sldMk cId="145996142" sldId="926"/>
            <ac:spMk id="166" creationId="{E5A2102A-1AED-4556-873E-CAF448134352}"/>
          </ac:spMkLst>
        </pc:spChg>
        <pc:spChg chg="add mod">
          <ac:chgData name="Issam Toufik" userId="910a7b8e-d50d-42b5-8a90-c9aaeb763a91" providerId="ADAL" clId="{391A1B55-930B-4FA2-B614-13688894127B}" dt="2022-03-14T20:44:45.263" v="3246"/>
          <ac:spMkLst>
            <pc:docMk/>
            <pc:sldMk cId="145996142" sldId="926"/>
            <ac:spMk id="167" creationId="{1E6C09E1-3044-4B2B-A568-16EB6CB5F531}"/>
          </ac:spMkLst>
        </pc:sp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86" creationId="{3514F9B2-34B8-4FA1-8409-387E932C71D5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87" creationId="{48CECA5E-91E8-4EFA-BFCB-827467B500D3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88" creationId="{531B62A2-683F-4726-928D-D35FBE5ADB5C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89" creationId="{E5F2E33B-2E6A-4B14-97CA-88BFCAEA256C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90" creationId="{26041D7E-D26B-405A-8BA9-7B7796FB7C7F}"/>
          </ac:cxnSpMkLst>
        </pc:cxnChg>
        <pc:cxnChg chg="add mod">
          <ac:chgData name="Issam Toufik" userId="910a7b8e-d50d-42b5-8a90-c9aaeb763a91" providerId="ADAL" clId="{391A1B55-930B-4FA2-B614-13688894127B}" dt="2022-03-11T14:42:56.421" v="331" actId="1036"/>
          <ac:cxnSpMkLst>
            <pc:docMk/>
            <pc:sldMk cId="145996142" sldId="926"/>
            <ac:cxnSpMk id="91" creationId="{BF113935-E4C4-4DD7-B511-036267387DA3}"/>
          </ac:cxnSpMkLst>
        </pc:cxnChg>
        <pc:cxnChg chg="add mod">
          <ac:chgData name="Issam Toufik" userId="910a7b8e-d50d-42b5-8a90-c9aaeb763a91" providerId="ADAL" clId="{391A1B55-930B-4FA2-B614-13688894127B}" dt="2022-03-11T14:44:09.175" v="374" actId="1038"/>
          <ac:cxnSpMkLst>
            <pc:docMk/>
            <pc:sldMk cId="145996142" sldId="926"/>
            <ac:cxnSpMk id="168" creationId="{3E9EB6DB-D2A6-470B-83D7-0ADE04C1201A}"/>
          </ac:cxnSpMkLst>
        </pc:cxnChg>
        <pc:cxnChg chg="add del mod">
          <ac:chgData name="Issam Toufik" userId="910a7b8e-d50d-42b5-8a90-c9aaeb763a91" providerId="ADAL" clId="{391A1B55-930B-4FA2-B614-13688894127B}" dt="2022-03-11T14:41:24.409" v="293" actId="478"/>
          <ac:cxnSpMkLst>
            <pc:docMk/>
            <pc:sldMk cId="145996142" sldId="926"/>
            <ac:cxnSpMk id="169" creationId="{EBEA9124-98BF-4542-B1A7-20421F8CBAAF}"/>
          </ac:cxnSpMkLst>
        </pc:cxnChg>
      </pc:sldChg>
      <pc:sldChg chg="addSp delSp modSp mod">
        <pc:chgData name="Issam Toufik" userId="910a7b8e-d50d-42b5-8a90-c9aaeb763a91" providerId="ADAL" clId="{391A1B55-930B-4FA2-B614-13688894127B}" dt="2022-03-13T18:49:25.132" v="811" actId="1036"/>
        <pc:sldMkLst>
          <pc:docMk/>
          <pc:sldMk cId="1095153047" sldId="927"/>
        </pc:sldMkLst>
        <pc:graphicFrameChg chg="add del">
          <ac:chgData name="Issam Toufik" userId="910a7b8e-d50d-42b5-8a90-c9aaeb763a91" providerId="ADAL" clId="{391A1B55-930B-4FA2-B614-13688894127B}" dt="2022-03-13T18:49:19.085" v="778" actId="478"/>
          <ac:graphicFrameMkLst>
            <pc:docMk/>
            <pc:sldMk cId="1095153047" sldId="927"/>
            <ac:graphicFrameMk id="4" creationId="{BDFD3779-C05F-4504-B385-9CA8BE1D3952}"/>
          </ac:graphicFrameMkLst>
        </pc:graphicFrameChg>
        <pc:graphicFrameChg chg="add del mod">
          <ac:chgData name="Issam Toufik" userId="910a7b8e-d50d-42b5-8a90-c9aaeb763a91" providerId="ADAL" clId="{391A1B55-930B-4FA2-B614-13688894127B}" dt="2022-03-13T18:49:16.092" v="776"/>
          <ac:graphicFrameMkLst>
            <pc:docMk/>
            <pc:sldMk cId="1095153047" sldId="927"/>
            <ac:graphicFrameMk id="5" creationId="{AF51E184-7F98-454D-BA06-6FBE37DA9A5F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49:13.577" v="772"/>
          <ac:graphicFrameMkLst>
            <pc:docMk/>
            <pc:sldMk cId="1095153047" sldId="927"/>
            <ac:graphicFrameMk id="6" creationId="{AF51E184-7F98-454D-BA06-6FBE37DA9A5F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49:25.132" v="811" actId="1036"/>
          <ac:graphicFrameMkLst>
            <pc:docMk/>
            <pc:sldMk cId="1095153047" sldId="927"/>
            <ac:graphicFrameMk id="7" creationId="{AF51E184-7F98-454D-BA06-6FBE37DA9A5F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21:01:56.742" v="3277" actId="20577"/>
        <pc:sldMkLst>
          <pc:docMk/>
          <pc:sldMk cId="2324043057" sldId="928"/>
        </pc:sldMkLst>
        <pc:spChg chg="mod">
          <ac:chgData name="Issam Toufik" userId="910a7b8e-d50d-42b5-8a90-c9aaeb763a91" providerId="ADAL" clId="{391A1B55-930B-4FA2-B614-13688894127B}" dt="2022-03-14T21:01:56.742" v="3277" actId="20577"/>
          <ac:spMkLst>
            <pc:docMk/>
            <pc:sldMk cId="2324043057" sldId="928"/>
            <ac:spMk id="2" creationId="{09BF5BC8-0422-4430-A34C-740A1B22F04A}"/>
          </ac:spMkLst>
        </pc:spChg>
        <pc:graphicFrameChg chg="add del mod">
          <ac:chgData name="Issam Toufik" userId="910a7b8e-d50d-42b5-8a90-c9aaeb763a91" providerId="ADAL" clId="{391A1B55-930B-4FA2-B614-13688894127B}" dt="2022-03-14T21:01:12.281" v="3267" actId="478"/>
          <ac:graphicFrameMkLst>
            <pc:docMk/>
            <pc:sldMk cId="2324043057" sldId="928"/>
            <ac:graphicFrameMk id="4" creationId="{1E9A77BB-DFA0-40CA-9CA4-1518AD512003}"/>
          </ac:graphicFrameMkLst>
        </pc:graphicFrameChg>
        <pc:graphicFrameChg chg="add del">
          <ac:chgData name="Issam Toufik" userId="910a7b8e-d50d-42b5-8a90-c9aaeb763a91" providerId="ADAL" clId="{391A1B55-930B-4FA2-B614-13688894127B}" dt="2022-03-14T21:01:35.554" v="3272" actId="478"/>
          <ac:graphicFrameMkLst>
            <pc:docMk/>
            <pc:sldMk cId="2324043057" sldId="928"/>
            <ac:graphicFrameMk id="5" creationId="{C9919389-76B0-4DDD-9A59-AC4E375DCE9B}"/>
          </ac:graphicFrameMkLst>
        </pc:graphicFrameChg>
        <pc:graphicFrameChg chg="add mod">
          <ac:chgData name="Issam Toufik" userId="910a7b8e-d50d-42b5-8a90-c9aaeb763a91" providerId="ADAL" clId="{391A1B55-930B-4FA2-B614-13688894127B}" dt="2022-03-14T21:01:46.164" v="3274" actId="14100"/>
          <ac:graphicFrameMkLst>
            <pc:docMk/>
            <pc:sldMk cId="2324043057" sldId="928"/>
            <ac:graphicFrameMk id="6" creationId="{1E9A77BB-DFA0-40CA-9CA4-1518AD512003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21:15:50.107" v="3328" actId="1076"/>
        <pc:sldMkLst>
          <pc:docMk/>
          <pc:sldMk cId="1861913278" sldId="929"/>
        </pc:sldMkLst>
        <pc:spChg chg="add mod">
          <ac:chgData name="Issam Toufik" userId="910a7b8e-d50d-42b5-8a90-c9aaeb763a91" providerId="ADAL" clId="{391A1B55-930B-4FA2-B614-13688894127B}" dt="2022-03-14T21:15:50.107" v="3328" actId="1076"/>
          <ac:spMkLst>
            <pc:docMk/>
            <pc:sldMk cId="1861913278" sldId="929"/>
            <ac:spMk id="7" creationId="{DA386559-58A4-4D23-8469-9DE52B6EC65F}"/>
          </ac:spMkLst>
        </pc:spChg>
        <pc:graphicFrameChg chg="add del">
          <ac:chgData name="Issam Toufik" userId="910a7b8e-d50d-42b5-8a90-c9aaeb763a91" providerId="ADAL" clId="{391A1B55-930B-4FA2-B614-13688894127B}" dt="2022-03-13T18:52:42.802" v="822" actId="478"/>
          <ac:graphicFrameMkLst>
            <pc:docMk/>
            <pc:sldMk cId="1861913278" sldId="929"/>
            <ac:graphicFrameMk id="4" creationId="{38ADEE9C-5B3F-4076-A36D-2DE7207A13B4}"/>
          </ac:graphicFrameMkLst>
        </pc:graphicFrameChg>
        <pc:graphicFrameChg chg="add mod">
          <ac:chgData name="Issam Toufik" userId="910a7b8e-d50d-42b5-8a90-c9aaeb763a91" providerId="ADAL" clId="{391A1B55-930B-4FA2-B614-13688894127B}" dt="2022-03-13T18:52:42.291" v="821"/>
          <ac:graphicFrameMkLst>
            <pc:docMk/>
            <pc:sldMk cId="1861913278" sldId="929"/>
            <ac:graphicFrameMk id="6" creationId="{800F9579-37B0-4A83-BC55-5C23AD57116E}"/>
          </ac:graphicFrameMkLst>
        </pc:graphicFrameChg>
      </pc:sldChg>
      <pc:sldChg chg="del">
        <pc:chgData name="Issam Toufik" userId="910a7b8e-d50d-42b5-8a90-c9aaeb763a91" providerId="ADAL" clId="{391A1B55-930B-4FA2-B614-13688894127B}" dt="2022-03-13T18:56:33.139" v="869" actId="47"/>
        <pc:sldMkLst>
          <pc:docMk/>
          <pc:sldMk cId="699048827" sldId="930"/>
        </pc:sldMkLst>
      </pc:sldChg>
      <pc:sldChg chg="addSp delSp modSp mod">
        <pc:chgData name="Issam Toufik" userId="910a7b8e-d50d-42b5-8a90-c9aaeb763a91" providerId="ADAL" clId="{391A1B55-930B-4FA2-B614-13688894127B}" dt="2022-03-14T21:16:31.996" v="3336"/>
        <pc:sldMkLst>
          <pc:docMk/>
          <pc:sldMk cId="779374631" sldId="931"/>
        </pc:sldMkLst>
        <pc:spChg chg="add del mod">
          <ac:chgData name="Issam Toufik" userId="910a7b8e-d50d-42b5-8a90-c9aaeb763a91" providerId="ADAL" clId="{391A1B55-930B-4FA2-B614-13688894127B}" dt="2022-03-14T21:03:07.237" v="3292" actId="478"/>
          <ac:spMkLst>
            <pc:docMk/>
            <pc:sldMk cId="779374631" sldId="931"/>
            <ac:spMk id="6" creationId="{4CAF34E5-6502-4969-A3A4-B2292170A9FF}"/>
          </ac:spMkLst>
        </pc:spChg>
        <pc:spChg chg="add del mod">
          <ac:chgData name="Issam Toufik" userId="910a7b8e-d50d-42b5-8a90-c9aaeb763a91" providerId="ADAL" clId="{391A1B55-930B-4FA2-B614-13688894127B}" dt="2022-03-14T21:16:31.259" v="3335" actId="478"/>
          <ac:spMkLst>
            <pc:docMk/>
            <pc:sldMk cId="779374631" sldId="931"/>
            <ac:spMk id="7" creationId="{3AC22794-C453-4756-97F4-D939312C5A80}"/>
          </ac:spMkLst>
        </pc:spChg>
        <pc:spChg chg="add mod">
          <ac:chgData name="Issam Toufik" userId="910a7b8e-d50d-42b5-8a90-c9aaeb763a91" providerId="ADAL" clId="{391A1B55-930B-4FA2-B614-13688894127B}" dt="2022-03-14T21:16:31.996" v="3336"/>
          <ac:spMkLst>
            <pc:docMk/>
            <pc:sldMk cId="779374631" sldId="931"/>
            <ac:spMk id="8" creationId="{E0FE59CB-6691-4383-95DE-72AAB2720D94}"/>
          </ac:spMkLst>
        </pc:spChg>
        <pc:graphicFrameChg chg="del">
          <ac:chgData name="Issam Toufik" userId="910a7b8e-d50d-42b5-8a90-c9aaeb763a91" providerId="ADAL" clId="{391A1B55-930B-4FA2-B614-13688894127B}" dt="2022-03-14T08:29:31.814" v="1329" actId="478"/>
          <ac:graphicFrameMkLst>
            <pc:docMk/>
            <pc:sldMk cId="779374631" sldId="931"/>
            <ac:graphicFrameMk id="4" creationId="{F52C1CB0-9A2E-4617-8A8B-352F4101BBF1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30:21.061" v="1346" actId="1076"/>
          <ac:graphicFrameMkLst>
            <pc:docMk/>
            <pc:sldMk cId="779374631" sldId="931"/>
            <ac:graphicFrameMk id="5" creationId="{AA4AC9EE-8872-41FF-AA76-12DA548B02F1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08:31:04.378" v="1359" actId="1076"/>
        <pc:sldMkLst>
          <pc:docMk/>
          <pc:sldMk cId="2407511947" sldId="932"/>
        </pc:sldMkLst>
        <pc:graphicFrameChg chg="add mod">
          <ac:chgData name="Issam Toufik" userId="910a7b8e-d50d-42b5-8a90-c9aaeb763a91" providerId="ADAL" clId="{391A1B55-930B-4FA2-B614-13688894127B}" dt="2022-03-14T08:31:04.378" v="1359" actId="1076"/>
          <ac:graphicFrameMkLst>
            <pc:docMk/>
            <pc:sldMk cId="2407511947" sldId="932"/>
            <ac:graphicFrameMk id="4" creationId="{80D21E37-93BB-458D-9640-7277E0B9E72E}"/>
          </ac:graphicFrameMkLst>
        </pc:graphicFrameChg>
        <pc:graphicFrameChg chg="del">
          <ac:chgData name="Issam Toufik" userId="910a7b8e-d50d-42b5-8a90-c9aaeb763a91" providerId="ADAL" clId="{391A1B55-930B-4FA2-B614-13688894127B}" dt="2022-03-14T08:30:27.564" v="1347" actId="478"/>
          <ac:graphicFrameMkLst>
            <pc:docMk/>
            <pc:sldMk cId="2407511947" sldId="932"/>
            <ac:graphicFrameMk id="5" creationId="{8FA8C008-41E9-471C-A5AE-25ABF0CC7528}"/>
          </ac:graphicFrameMkLst>
        </pc:graphicFrameChg>
      </pc:sldChg>
      <pc:sldChg chg="addSp modSp del">
        <pc:chgData name="Issam Toufik" userId="910a7b8e-d50d-42b5-8a90-c9aaeb763a91" providerId="ADAL" clId="{391A1B55-930B-4FA2-B614-13688894127B}" dt="2022-03-14T21:10:55.049" v="3295" actId="2696"/>
        <pc:sldMkLst>
          <pc:docMk/>
          <pc:sldMk cId="443943887" sldId="933"/>
        </pc:sldMkLst>
        <pc:spChg chg="add mod">
          <ac:chgData name="Issam Toufik" userId="910a7b8e-d50d-42b5-8a90-c9aaeb763a91" providerId="ADAL" clId="{391A1B55-930B-4FA2-B614-13688894127B}" dt="2022-03-14T08:34:46.832" v="1360"/>
          <ac:spMkLst>
            <pc:docMk/>
            <pc:sldMk cId="443943887" sldId="933"/>
            <ac:spMk id="6" creationId="{D32C1E29-D94D-4140-A765-2EAD344A1ED8}"/>
          </ac:spMkLst>
        </pc:spChg>
      </pc:sldChg>
      <pc:sldChg chg="add">
        <pc:chgData name="Issam Toufik" userId="910a7b8e-d50d-42b5-8a90-c9aaeb763a91" providerId="ADAL" clId="{391A1B55-930B-4FA2-B614-13688894127B}" dt="2022-03-14T08:49:20.445" v="1365"/>
        <pc:sldMkLst>
          <pc:docMk/>
          <pc:sldMk cId="1686965733" sldId="935"/>
        </pc:sldMkLst>
      </pc:sldChg>
      <pc:sldChg chg="del">
        <pc:chgData name="Issam Toufik" userId="910a7b8e-d50d-42b5-8a90-c9aaeb763a91" providerId="ADAL" clId="{391A1B55-930B-4FA2-B614-13688894127B}" dt="2022-03-14T08:49:13.792" v="1364" actId="2696"/>
        <pc:sldMkLst>
          <pc:docMk/>
          <pc:sldMk cId="3375324133" sldId="935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843526106" sldId="936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478971555" sldId="937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331006470" sldId="938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088077064" sldId="939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671767841" sldId="940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3976994631" sldId="941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990538798" sldId="942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789087799" sldId="943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1788095457" sldId="944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785335938" sldId="945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5652644" sldId="948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177153361" sldId="949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63423861" sldId="951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3437034619" sldId="954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197417514" sldId="955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2335461591" sldId="956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639196970" sldId="957"/>
        </pc:sldMkLst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980609182" sldId="959"/>
        </pc:sldMkLst>
      </pc:sldChg>
      <pc:sldChg chg="del">
        <pc:chgData name="Issam Toufik" userId="910a7b8e-d50d-42b5-8a90-c9aaeb763a91" providerId="ADAL" clId="{391A1B55-930B-4FA2-B614-13688894127B}" dt="2022-03-14T08:47:04.108" v="1361" actId="47"/>
        <pc:sldMkLst>
          <pc:docMk/>
          <pc:sldMk cId="2178327626" sldId="960"/>
        </pc:sldMkLst>
      </pc:sldChg>
      <pc:sldChg chg="addSp delSp modSp mod">
        <pc:chgData name="Issam Toufik" userId="910a7b8e-d50d-42b5-8a90-c9aaeb763a91" providerId="ADAL" clId="{391A1B55-930B-4FA2-B614-13688894127B}" dt="2022-03-14T21:16:13.624" v="3332"/>
        <pc:sldMkLst>
          <pc:docMk/>
          <pc:sldMk cId="3755902826" sldId="961"/>
        </pc:sldMkLst>
        <pc:spChg chg="add del mod">
          <ac:chgData name="Issam Toufik" userId="910a7b8e-d50d-42b5-8a90-c9aaeb763a91" providerId="ADAL" clId="{391A1B55-930B-4FA2-B614-13688894127B}" dt="2022-03-14T21:16:12.648" v="3331" actId="478"/>
          <ac:spMkLst>
            <pc:docMk/>
            <pc:sldMk cId="3755902826" sldId="961"/>
            <ac:spMk id="4" creationId="{C9F5A975-29C9-49CC-B348-5EDA0099BDB4}"/>
          </ac:spMkLst>
        </pc:spChg>
        <pc:spChg chg="add mod">
          <ac:chgData name="Issam Toufik" userId="910a7b8e-d50d-42b5-8a90-c9aaeb763a91" providerId="ADAL" clId="{391A1B55-930B-4FA2-B614-13688894127B}" dt="2022-03-14T21:16:13.624" v="3332"/>
          <ac:spMkLst>
            <pc:docMk/>
            <pc:sldMk cId="3755902826" sldId="961"/>
            <ac:spMk id="8" creationId="{21B59EDA-C045-4369-A5D1-C34195E5456C}"/>
          </ac:spMkLst>
        </pc:spChg>
        <pc:graphicFrameChg chg="del">
          <ac:chgData name="Issam Toufik" userId="910a7b8e-d50d-42b5-8a90-c9aaeb763a91" providerId="ADAL" clId="{391A1B55-930B-4FA2-B614-13688894127B}" dt="2022-03-14T08:22:54.317" v="1002" actId="478"/>
          <ac:graphicFrameMkLst>
            <pc:docMk/>
            <pc:sldMk cId="3755902826" sldId="961"/>
            <ac:graphicFrameMk id="5" creationId="{3C0C1278-C59B-4EB6-84C3-40DAA8C9D434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22:11.348" v="1001"/>
          <ac:graphicFrameMkLst>
            <pc:docMk/>
            <pc:sldMk cId="3755902826" sldId="961"/>
            <ac:graphicFrameMk id="6" creationId="{3C0C1278-C59B-4EB6-84C3-40DAA8C9D434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27:20.433" v="1049" actId="1076"/>
          <ac:graphicFrameMkLst>
            <pc:docMk/>
            <pc:sldMk cId="3755902826" sldId="961"/>
            <ac:graphicFrameMk id="7" creationId="{3C0C1278-C59B-4EB6-84C3-40DAA8C9D434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21:16:23.145" v="3334"/>
        <pc:sldMkLst>
          <pc:docMk/>
          <pc:sldMk cId="2346672909" sldId="962"/>
        </pc:sldMkLst>
        <pc:spChg chg="add del mod">
          <ac:chgData name="Issam Toufik" userId="910a7b8e-d50d-42b5-8a90-c9aaeb763a91" providerId="ADAL" clId="{391A1B55-930B-4FA2-B614-13688894127B}" dt="2022-03-14T21:02:52.880" v="3290" actId="478"/>
          <ac:spMkLst>
            <pc:docMk/>
            <pc:sldMk cId="2346672909" sldId="962"/>
            <ac:spMk id="6" creationId="{66B9F477-A34C-4350-B34A-2546F30DBD78}"/>
          </ac:spMkLst>
        </pc:spChg>
        <pc:spChg chg="add del mod">
          <ac:chgData name="Issam Toufik" userId="910a7b8e-d50d-42b5-8a90-c9aaeb763a91" providerId="ADAL" clId="{391A1B55-930B-4FA2-B614-13688894127B}" dt="2022-03-14T21:16:22.388" v="3333" actId="478"/>
          <ac:spMkLst>
            <pc:docMk/>
            <pc:sldMk cId="2346672909" sldId="962"/>
            <ac:spMk id="7" creationId="{5905E01E-7250-4F01-A663-F4AB9897D4DF}"/>
          </ac:spMkLst>
        </pc:spChg>
        <pc:spChg chg="add mod">
          <ac:chgData name="Issam Toufik" userId="910a7b8e-d50d-42b5-8a90-c9aaeb763a91" providerId="ADAL" clId="{391A1B55-930B-4FA2-B614-13688894127B}" dt="2022-03-14T21:16:23.145" v="3334"/>
          <ac:spMkLst>
            <pc:docMk/>
            <pc:sldMk cId="2346672909" sldId="962"/>
            <ac:spMk id="8" creationId="{3F64204D-D5A9-4417-B409-C5252A45241A}"/>
          </ac:spMkLst>
        </pc:spChg>
        <pc:graphicFrameChg chg="add mod">
          <ac:chgData name="Issam Toufik" userId="910a7b8e-d50d-42b5-8a90-c9aaeb763a91" providerId="ADAL" clId="{391A1B55-930B-4FA2-B614-13688894127B}" dt="2022-03-14T08:25:30.970" v="1032" actId="1076"/>
          <ac:graphicFrameMkLst>
            <pc:docMk/>
            <pc:sldMk cId="2346672909" sldId="962"/>
            <ac:graphicFrameMk id="4" creationId="{F1B4023B-8479-4372-A903-BBC90C5F1199}"/>
          </ac:graphicFrameMkLst>
        </pc:graphicFrameChg>
        <pc:graphicFrameChg chg="add del">
          <ac:chgData name="Issam Toufik" userId="910a7b8e-d50d-42b5-8a90-c9aaeb763a91" providerId="ADAL" clId="{391A1B55-930B-4FA2-B614-13688894127B}" dt="2022-03-14T08:24:58.667" v="1027" actId="478"/>
          <ac:graphicFrameMkLst>
            <pc:docMk/>
            <pc:sldMk cId="2346672909" sldId="962"/>
            <ac:graphicFrameMk id="5" creationId="{F1B4023B-8479-4372-A903-BBC90C5F1199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08:27:51.811" v="1076" actId="1076"/>
        <pc:sldMkLst>
          <pc:docMk/>
          <pc:sldMk cId="3242984773" sldId="963"/>
        </pc:sldMkLst>
        <pc:graphicFrameChg chg="add mod">
          <ac:chgData name="Issam Toufik" userId="910a7b8e-d50d-42b5-8a90-c9aaeb763a91" providerId="ADAL" clId="{391A1B55-930B-4FA2-B614-13688894127B}" dt="2022-03-14T08:27:51.811" v="1076" actId="1076"/>
          <ac:graphicFrameMkLst>
            <pc:docMk/>
            <pc:sldMk cId="3242984773" sldId="963"/>
            <ac:graphicFrameMk id="4" creationId="{BBB56E96-0CA2-4E05-95AE-62D0B1759AF4}"/>
          </ac:graphicFrameMkLst>
        </pc:graphicFrameChg>
        <pc:graphicFrameChg chg="del">
          <ac:chgData name="Issam Toufik" userId="910a7b8e-d50d-42b5-8a90-c9aaeb763a91" providerId="ADAL" clId="{391A1B55-930B-4FA2-B614-13688894127B}" dt="2022-03-14T08:26:42.917" v="1042" actId="478"/>
          <ac:graphicFrameMkLst>
            <pc:docMk/>
            <pc:sldMk cId="3242984773" sldId="963"/>
            <ac:graphicFrameMk id="6" creationId="{BBB56E96-0CA2-4E05-95AE-62D0B1759AF4}"/>
          </ac:graphicFrameMkLst>
        </pc:graphicFrameChg>
      </pc:sldChg>
      <pc:sldChg chg="addSp delSp modSp mod">
        <pc:chgData name="Issam Toufik" userId="910a7b8e-d50d-42b5-8a90-c9aaeb763a91" providerId="ADAL" clId="{391A1B55-930B-4FA2-B614-13688894127B}" dt="2022-03-14T08:27:34.310" v="1060" actId="1076"/>
        <pc:sldMkLst>
          <pc:docMk/>
          <pc:sldMk cId="1191166300" sldId="964"/>
        </pc:sldMkLst>
        <pc:graphicFrameChg chg="del">
          <ac:chgData name="Issam Toufik" userId="910a7b8e-d50d-42b5-8a90-c9aaeb763a91" providerId="ADAL" clId="{391A1B55-930B-4FA2-B614-13688894127B}" dt="2022-03-14T08:24:20.846" v="1020" actId="478"/>
          <ac:graphicFrameMkLst>
            <pc:docMk/>
            <pc:sldMk cId="1191166300" sldId="964"/>
            <ac:graphicFrameMk id="4" creationId="{47F2EF97-D3AB-4C02-8384-45C7EF58265A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27:34.310" v="1060" actId="1076"/>
          <ac:graphicFrameMkLst>
            <pc:docMk/>
            <pc:sldMk cId="1191166300" sldId="964"/>
            <ac:graphicFrameMk id="5" creationId="{47F2EF97-D3AB-4C02-8384-45C7EF58265A}"/>
          </ac:graphicFrameMkLst>
        </pc:graphicFrameChg>
      </pc:sldChg>
      <pc:sldChg chg="del">
        <pc:chgData name="Issam Toufik" userId="910a7b8e-d50d-42b5-8a90-c9aaeb763a91" providerId="ADAL" clId="{391A1B55-930B-4FA2-B614-13688894127B}" dt="2022-03-14T21:24:48.494" v="3357" actId="47"/>
        <pc:sldMkLst>
          <pc:docMk/>
          <pc:sldMk cId="433138379" sldId="965"/>
        </pc:sldMkLst>
      </pc:sldChg>
      <pc:sldChg chg="addSp delSp modSp add mod">
        <pc:chgData name="Issam Toufik" userId="910a7b8e-d50d-42b5-8a90-c9aaeb763a91" providerId="ADAL" clId="{391A1B55-930B-4FA2-B614-13688894127B}" dt="2022-03-14T20:45:08.128" v="3248" actId="1582"/>
        <pc:sldMkLst>
          <pc:docMk/>
          <pc:sldMk cId="1235364315" sldId="966"/>
        </pc:sldMkLst>
        <pc:spChg chg="mod">
          <ac:chgData name="Issam Toufik" userId="910a7b8e-d50d-42b5-8a90-c9aaeb763a91" providerId="ADAL" clId="{391A1B55-930B-4FA2-B614-13688894127B}" dt="2022-03-11T14:44:41.222" v="380"/>
          <ac:spMkLst>
            <pc:docMk/>
            <pc:sldMk cId="1235364315" sldId="966"/>
            <ac:spMk id="160" creationId="{56D02A29-3879-4F04-8D27-9D0184D1C446}"/>
          </ac:spMkLst>
        </pc:spChg>
        <pc:spChg chg="mod">
          <ac:chgData name="Issam Toufik" userId="910a7b8e-d50d-42b5-8a90-c9aaeb763a91" providerId="ADAL" clId="{391A1B55-930B-4FA2-B614-13688894127B}" dt="2022-03-11T14:44:50.230" v="383"/>
          <ac:spMkLst>
            <pc:docMk/>
            <pc:sldMk cId="1235364315" sldId="966"/>
            <ac:spMk id="162" creationId="{2DC077F6-77AC-4570-8A87-680772804667}"/>
          </ac:spMkLst>
        </pc:spChg>
        <pc:spChg chg="del">
          <ac:chgData name="Issam Toufik" userId="910a7b8e-d50d-42b5-8a90-c9aaeb763a91" providerId="ADAL" clId="{391A1B55-930B-4FA2-B614-13688894127B}" dt="2022-03-13T18:16:39.285" v="631" actId="478"/>
          <ac:spMkLst>
            <pc:docMk/>
            <pc:sldMk cId="1235364315" sldId="966"/>
            <ac:spMk id="163" creationId="{AC190D88-2E87-4B6F-A43D-ADE20D0C11CB}"/>
          </ac:spMkLst>
        </pc:spChg>
        <pc:spChg chg="add mod">
          <ac:chgData name="Issam Toufik" userId="910a7b8e-d50d-42b5-8a90-c9aaeb763a91" providerId="ADAL" clId="{391A1B55-930B-4FA2-B614-13688894127B}" dt="2022-03-14T20:45:00.225" v="3247" actId="1582"/>
          <ac:spMkLst>
            <pc:docMk/>
            <pc:sldMk cId="1235364315" sldId="966"/>
            <ac:spMk id="164" creationId="{65719CEF-5D19-4AEA-BEB4-38E1B3BC3F08}"/>
          </ac:spMkLst>
        </pc:spChg>
        <pc:spChg chg="del">
          <ac:chgData name="Issam Toufik" userId="910a7b8e-d50d-42b5-8a90-c9aaeb763a91" providerId="ADAL" clId="{391A1B55-930B-4FA2-B614-13688894127B}" dt="2022-03-13T18:16:35.145" v="629" actId="478"/>
          <ac:spMkLst>
            <pc:docMk/>
            <pc:sldMk cId="1235364315" sldId="966"/>
            <ac:spMk id="165" creationId="{BCFA0554-72E4-49E4-9A69-F8577F80AB34}"/>
          </ac:spMkLst>
        </pc:spChg>
        <pc:spChg chg="del">
          <ac:chgData name="Issam Toufik" userId="910a7b8e-d50d-42b5-8a90-c9aaeb763a91" providerId="ADAL" clId="{391A1B55-930B-4FA2-B614-13688894127B}" dt="2022-03-13T18:16:44.894" v="633" actId="478"/>
          <ac:spMkLst>
            <pc:docMk/>
            <pc:sldMk cId="1235364315" sldId="966"/>
            <ac:spMk id="166" creationId="{E5A2102A-1AED-4556-873E-CAF448134352}"/>
          </ac:spMkLst>
        </pc:spChg>
        <pc:spChg chg="del">
          <ac:chgData name="Issam Toufik" userId="910a7b8e-d50d-42b5-8a90-c9aaeb763a91" providerId="ADAL" clId="{391A1B55-930B-4FA2-B614-13688894127B}" dt="2022-03-13T18:16:41.645" v="632" actId="478"/>
          <ac:spMkLst>
            <pc:docMk/>
            <pc:sldMk cId="1235364315" sldId="966"/>
            <ac:spMk id="167" creationId="{1E6C09E1-3044-4B2B-A568-16EB6CB5F531}"/>
          </ac:spMkLst>
        </pc:spChg>
        <pc:spChg chg="add mod">
          <ac:chgData name="Issam Toufik" userId="910a7b8e-d50d-42b5-8a90-c9aaeb763a91" providerId="ADAL" clId="{391A1B55-930B-4FA2-B614-13688894127B}" dt="2022-03-14T20:45:08.128" v="3248" actId="1582"/>
          <ac:spMkLst>
            <pc:docMk/>
            <pc:sldMk cId="1235364315" sldId="966"/>
            <ac:spMk id="169" creationId="{17C5DADE-661B-4808-975E-8984FA62D5D9}"/>
          </ac:spMkLst>
        </pc:spChg>
        <pc:cxnChg chg="del">
          <ac:chgData name="Issam Toufik" userId="910a7b8e-d50d-42b5-8a90-c9aaeb763a91" providerId="ADAL" clId="{391A1B55-930B-4FA2-B614-13688894127B}" dt="2022-03-13T18:16:37.081" v="630" actId="478"/>
          <ac:cxnSpMkLst>
            <pc:docMk/>
            <pc:sldMk cId="1235364315" sldId="966"/>
            <ac:cxnSpMk id="168" creationId="{3E9EB6DB-D2A6-470B-83D7-0ADE04C1201A}"/>
          </ac:cxnSpMkLst>
        </pc:cxnChg>
      </pc:sldChg>
      <pc:sldChg chg="delSp modSp add del mod">
        <pc:chgData name="Issam Toufik" userId="910a7b8e-d50d-42b5-8a90-c9aaeb763a91" providerId="ADAL" clId="{391A1B55-930B-4FA2-B614-13688894127B}" dt="2022-03-11T14:44:25.404" v="376" actId="47"/>
        <pc:sldMkLst>
          <pc:docMk/>
          <pc:sldMk cId="2760308684" sldId="966"/>
        </pc:sldMkLst>
        <pc:spChg chg="mod">
          <ac:chgData name="Issam Toufik" userId="910a7b8e-d50d-42b5-8a90-c9aaeb763a91" providerId="ADAL" clId="{391A1B55-930B-4FA2-B614-13688894127B}" dt="2022-03-11T14:42:13.535" v="304"/>
          <ac:spMkLst>
            <pc:docMk/>
            <pc:sldMk cId="2760308684" sldId="966"/>
            <ac:spMk id="160" creationId="{56D02A29-3879-4F04-8D27-9D0184D1C446}"/>
          </ac:spMkLst>
        </pc:spChg>
        <pc:spChg chg="mod">
          <ac:chgData name="Issam Toufik" userId="910a7b8e-d50d-42b5-8a90-c9aaeb763a91" providerId="ADAL" clId="{391A1B55-930B-4FA2-B614-13688894127B}" dt="2022-03-11T14:42:21.834" v="305"/>
          <ac:spMkLst>
            <pc:docMk/>
            <pc:sldMk cId="2760308684" sldId="966"/>
            <ac:spMk id="162" creationId="{2DC077F6-77AC-4570-8A87-680772804667}"/>
          </ac:spMkLst>
        </pc:spChg>
        <pc:spChg chg="del">
          <ac:chgData name="Issam Toufik" userId="910a7b8e-d50d-42b5-8a90-c9aaeb763a91" providerId="ADAL" clId="{391A1B55-930B-4FA2-B614-13688894127B}" dt="2022-03-11T14:42:40.014" v="310" actId="478"/>
          <ac:spMkLst>
            <pc:docMk/>
            <pc:sldMk cId="2760308684" sldId="966"/>
            <ac:spMk id="163" creationId="{AC190D88-2E87-4B6F-A43D-ADE20D0C11CB}"/>
          </ac:spMkLst>
        </pc:spChg>
        <pc:spChg chg="del">
          <ac:chgData name="Issam Toufik" userId="910a7b8e-d50d-42b5-8a90-c9aaeb763a91" providerId="ADAL" clId="{391A1B55-930B-4FA2-B614-13688894127B}" dt="2022-03-11T14:42:26.633" v="307" actId="478"/>
          <ac:spMkLst>
            <pc:docMk/>
            <pc:sldMk cId="2760308684" sldId="966"/>
            <ac:spMk id="165" creationId="{BCFA0554-72E4-49E4-9A69-F8577F80AB34}"/>
          </ac:spMkLst>
        </pc:spChg>
        <pc:spChg chg="del">
          <ac:chgData name="Issam Toufik" userId="910a7b8e-d50d-42b5-8a90-c9aaeb763a91" providerId="ADAL" clId="{391A1B55-930B-4FA2-B614-13688894127B}" dt="2022-03-11T14:42:34.085" v="309" actId="478"/>
          <ac:spMkLst>
            <pc:docMk/>
            <pc:sldMk cId="2760308684" sldId="966"/>
            <ac:spMk id="166" creationId="{E5A2102A-1AED-4556-873E-CAF448134352}"/>
          </ac:spMkLst>
        </pc:spChg>
        <pc:spChg chg="del">
          <ac:chgData name="Issam Toufik" userId="910a7b8e-d50d-42b5-8a90-c9aaeb763a91" providerId="ADAL" clId="{391A1B55-930B-4FA2-B614-13688894127B}" dt="2022-03-11T14:42:30.831" v="308" actId="478"/>
          <ac:spMkLst>
            <pc:docMk/>
            <pc:sldMk cId="2760308684" sldId="966"/>
            <ac:spMk id="167" creationId="{1E6C09E1-3044-4B2B-A568-16EB6CB5F531}"/>
          </ac:spMkLst>
        </pc:spChg>
        <pc:cxnChg chg="del mod">
          <ac:chgData name="Issam Toufik" userId="910a7b8e-d50d-42b5-8a90-c9aaeb763a91" providerId="ADAL" clId="{391A1B55-930B-4FA2-B614-13688894127B}" dt="2022-03-11T14:42:24.155" v="306" actId="478"/>
          <ac:cxnSpMkLst>
            <pc:docMk/>
            <pc:sldMk cId="2760308684" sldId="966"/>
            <ac:cxnSpMk id="168" creationId="{3E9EB6DB-D2A6-470B-83D7-0ADE04C1201A}"/>
          </ac:cxnSpMkLst>
        </pc:cxnChg>
      </pc:sldChg>
      <pc:sldChg chg="addSp delSp modSp add del mod ord">
        <pc:chgData name="Issam Toufik" userId="910a7b8e-d50d-42b5-8a90-c9aaeb763a91" providerId="ADAL" clId="{391A1B55-930B-4FA2-B614-13688894127B}" dt="2022-03-14T09:55:01.605" v="2063" actId="47"/>
        <pc:sldMkLst>
          <pc:docMk/>
          <pc:sldMk cId="2416163024" sldId="967"/>
        </pc:sldMkLst>
        <pc:spChg chg="add mod">
          <ac:chgData name="Issam Toufik" userId="910a7b8e-d50d-42b5-8a90-c9aaeb763a91" providerId="ADAL" clId="{391A1B55-930B-4FA2-B614-13688894127B}" dt="2022-03-11T15:27:21.890" v="590" actId="20577"/>
          <ac:spMkLst>
            <pc:docMk/>
            <pc:sldMk cId="2416163024" sldId="967"/>
            <ac:spMk id="2" creationId="{EB2CB720-C1EC-4F5D-BAAE-243071EA2EAB}"/>
          </ac:spMkLst>
        </pc:spChg>
        <pc:spChg chg="del">
          <ac:chgData name="Issam Toufik" userId="910a7b8e-d50d-42b5-8a90-c9aaeb763a91" providerId="ADAL" clId="{391A1B55-930B-4FA2-B614-13688894127B}" dt="2022-03-11T15:25:46.212" v="445" actId="478"/>
          <ac:spMkLst>
            <pc:docMk/>
            <pc:sldMk cId="2416163024" sldId="967"/>
            <ac:spMk id="11" creationId="{5558F208-8117-4CBA-8408-297671104633}"/>
          </ac:spMkLst>
        </pc:spChg>
        <pc:spChg chg="del">
          <ac:chgData name="Issam Toufik" userId="910a7b8e-d50d-42b5-8a90-c9aaeb763a91" providerId="ADAL" clId="{391A1B55-930B-4FA2-B614-13688894127B}" dt="2022-03-11T15:25:46.212" v="445" actId="478"/>
          <ac:spMkLst>
            <pc:docMk/>
            <pc:sldMk cId="2416163024" sldId="967"/>
            <ac:spMk id="12" creationId="{44572DCF-1DB0-432C-887D-63BAA315D4DE}"/>
          </ac:spMkLst>
        </pc:spChg>
        <pc:graphicFrameChg chg="del">
          <ac:chgData name="Issam Toufik" userId="910a7b8e-d50d-42b5-8a90-c9aaeb763a91" providerId="ADAL" clId="{391A1B55-930B-4FA2-B614-13688894127B}" dt="2022-03-11T15:25:46.212" v="445" actId="478"/>
          <ac:graphicFrameMkLst>
            <pc:docMk/>
            <pc:sldMk cId="2416163024" sldId="967"/>
            <ac:graphicFrameMk id="4" creationId="{E6193F0F-346B-4513-8861-32031F9630B3}"/>
          </ac:graphicFrameMkLst>
        </pc:graphicFrameChg>
        <pc:cxnChg chg="del">
          <ac:chgData name="Issam Toufik" userId="910a7b8e-d50d-42b5-8a90-c9aaeb763a91" providerId="ADAL" clId="{391A1B55-930B-4FA2-B614-13688894127B}" dt="2022-03-11T15:25:46.212" v="445" actId="478"/>
          <ac:cxnSpMkLst>
            <pc:docMk/>
            <pc:sldMk cId="2416163024" sldId="967"/>
            <ac:cxnSpMk id="13" creationId="{FB80DD8F-F561-421D-95E7-4544054994EA}"/>
          </ac:cxnSpMkLst>
        </pc:cxnChg>
      </pc:sldChg>
      <pc:sldChg chg="delSp modSp add del mod">
        <pc:chgData name="Issam Toufik" userId="910a7b8e-d50d-42b5-8a90-c9aaeb763a91" providerId="ADAL" clId="{391A1B55-930B-4FA2-B614-13688894127B}" dt="2022-03-11T15:26:31.932" v="479" actId="47"/>
        <pc:sldMkLst>
          <pc:docMk/>
          <pc:sldMk cId="3215994871" sldId="968"/>
        </pc:sldMkLst>
        <pc:spChg chg="mod">
          <ac:chgData name="Issam Toufik" userId="910a7b8e-d50d-42b5-8a90-c9aaeb763a91" providerId="ADAL" clId="{391A1B55-930B-4FA2-B614-13688894127B}" dt="2022-03-11T15:26:21.145" v="476" actId="1076"/>
          <ac:spMkLst>
            <pc:docMk/>
            <pc:sldMk cId="3215994871" sldId="968"/>
            <ac:spMk id="2" creationId="{C82E4163-A661-4767-A401-408F1FC18BD2}"/>
          </ac:spMkLst>
        </pc:spChg>
        <pc:spChg chg="del">
          <ac:chgData name="Issam Toufik" userId="910a7b8e-d50d-42b5-8a90-c9aaeb763a91" providerId="ADAL" clId="{391A1B55-930B-4FA2-B614-13688894127B}" dt="2022-03-11T15:26:25.977" v="477" actId="478"/>
          <ac:spMkLst>
            <pc:docMk/>
            <pc:sldMk cId="3215994871" sldId="968"/>
            <ac:spMk id="9" creationId="{9F4052B5-47C7-4D87-8EC3-72939FEEFA7D}"/>
          </ac:spMkLst>
        </pc:spChg>
        <pc:spChg chg="del">
          <ac:chgData name="Issam Toufik" userId="910a7b8e-d50d-42b5-8a90-c9aaeb763a91" providerId="ADAL" clId="{391A1B55-930B-4FA2-B614-13688894127B}" dt="2022-03-11T15:26:25.977" v="477" actId="478"/>
          <ac:spMkLst>
            <pc:docMk/>
            <pc:sldMk cId="3215994871" sldId="968"/>
            <ac:spMk id="10" creationId="{8B31E324-99BA-49D0-8131-228C633C2525}"/>
          </ac:spMkLst>
        </pc:spChg>
        <pc:graphicFrameChg chg="del">
          <ac:chgData name="Issam Toufik" userId="910a7b8e-d50d-42b5-8a90-c9aaeb763a91" providerId="ADAL" clId="{391A1B55-930B-4FA2-B614-13688894127B}" dt="2022-03-11T15:26:25.977" v="477" actId="478"/>
          <ac:graphicFrameMkLst>
            <pc:docMk/>
            <pc:sldMk cId="3215994871" sldId="968"/>
            <ac:graphicFrameMk id="4" creationId="{C43C4F9C-DBDF-4AA3-9A53-FBDCA86F8407}"/>
          </ac:graphicFrameMkLst>
        </pc:graphicFrameChg>
        <pc:cxnChg chg="del">
          <ac:chgData name="Issam Toufik" userId="910a7b8e-d50d-42b5-8a90-c9aaeb763a91" providerId="ADAL" clId="{391A1B55-930B-4FA2-B614-13688894127B}" dt="2022-03-11T15:26:25.977" v="477" actId="478"/>
          <ac:cxnSpMkLst>
            <pc:docMk/>
            <pc:sldMk cId="3215994871" sldId="968"/>
            <ac:cxnSpMk id="11" creationId="{55DBC4C7-179E-4C38-814C-714FED4EDD93}"/>
          </ac:cxnSpMkLst>
        </pc:cxnChg>
      </pc:sldChg>
      <pc:sldChg chg="add del ord">
        <pc:chgData name="Issam Toufik" userId="910a7b8e-d50d-42b5-8a90-c9aaeb763a91" providerId="ADAL" clId="{391A1B55-930B-4FA2-B614-13688894127B}" dt="2022-03-14T09:55:04.341" v="2064" actId="47"/>
        <pc:sldMkLst>
          <pc:docMk/>
          <pc:sldMk cId="3571394339" sldId="969"/>
        </pc:sldMkLst>
      </pc:sldChg>
      <pc:sldChg chg="delSp add del mod ord">
        <pc:chgData name="Issam Toufik" userId="910a7b8e-d50d-42b5-8a90-c9aaeb763a91" providerId="ADAL" clId="{391A1B55-930B-4FA2-B614-13688894127B}" dt="2022-03-11T15:28:08.345" v="598" actId="47"/>
        <pc:sldMkLst>
          <pc:docMk/>
          <pc:sldMk cId="513263206" sldId="970"/>
        </pc:sldMkLst>
        <pc:spChg chg="del">
          <ac:chgData name="Issam Toufik" userId="910a7b8e-d50d-42b5-8a90-c9aaeb763a91" providerId="ADAL" clId="{391A1B55-930B-4FA2-B614-13688894127B}" dt="2022-03-11T15:27:42.189" v="592" actId="478"/>
          <ac:spMkLst>
            <pc:docMk/>
            <pc:sldMk cId="513263206" sldId="970"/>
            <ac:spMk id="8" creationId="{C014AC59-368F-450F-ADFE-33EAD01F2364}"/>
          </ac:spMkLst>
        </pc:spChg>
        <pc:spChg chg="del">
          <ac:chgData name="Issam Toufik" userId="910a7b8e-d50d-42b5-8a90-c9aaeb763a91" providerId="ADAL" clId="{391A1B55-930B-4FA2-B614-13688894127B}" dt="2022-03-11T15:27:42.189" v="592" actId="478"/>
          <ac:spMkLst>
            <pc:docMk/>
            <pc:sldMk cId="513263206" sldId="970"/>
            <ac:spMk id="9" creationId="{421F2238-9196-4CC5-9D9A-D9A7DC14F6CC}"/>
          </ac:spMkLst>
        </pc:spChg>
        <pc:graphicFrameChg chg="del">
          <ac:chgData name="Issam Toufik" userId="910a7b8e-d50d-42b5-8a90-c9aaeb763a91" providerId="ADAL" clId="{391A1B55-930B-4FA2-B614-13688894127B}" dt="2022-03-11T15:27:42.189" v="592" actId="478"/>
          <ac:graphicFrameMkLst>
            <pc:docMk/>
            <pc:sldMk cId="513263206" sldId="970"/>
            <ac:graphicFrameMk id="3" creationId="{6EA63EE6-D11E-417A-B005-DB970744BD63}"/>
          </ac:graphicFrameMkLst>
        </pc:graphicFrameChg>
        <pc:cxnChg chg="del">
          <ac:chgData name="Issam Toufik" userId="910a7b8e-d50d-42b5-8a90-c9aaeb763a91" providerId="ADAL" clId="{391A1B55-930B-4FA2-B614-13688894127B}" dt="2022-03-11T15:27:42.189" v="592" actId="478"/>
          <ac:cxnSpMkLst>
            <pc:docMk/>
            <pc:sldMk cId="513263206" sldId="970"/>
            <ac:cxnSpMk id="10" creationId="{B0F76A8C-6BAA-401E-8ED0-6C817A9427E4}"/>
          </ac:cxnSpMkLst>
        </pc:cxnChg>
      </pc:sldChg>
      <pc:sldChg chg="modSp add del mod ord">
        <pc:chgData name="Issam Toufik" userId="910a7b8e-d50d-42b5-8a90-c9aaeb763a91" providerId="ADAL" clId="{391A1B55-930B-4FA2-B614-13688894127B}" dt="2022-03-14T09:54:58.560" v="2062" actId="47"/>
        <pc:sldMkLst>
          <pc:docMk/>
          <pc:sldMk cId="1482119563" sldId="971"/>
        </pc:sldMkLst>
        <pc:spChg chg="mod">
          <ac:chgData name="Issam Toufik" userId="910a7b8e-d50d-42b5-8a90-c9aaeb763a91" providerId="ADAL" clId="{391A1B55-930B-4FA2-B614-13688894127B}" dt="2022-03-11T15:28:21.105" v="622" actId="20577"/>
          <ac:spMkLst>
            <pc:docMk/>
            <pc:sldMk cId="1482119563" sldId="971"/>
            <ac:spMk id="2" creationId="{EB2CB720-C1EC-4F5D-BAAE-243071EA2EAB}"/>
          </ac:spMkLst>
        </pc:spChg>
      </pc:sldChg>
      <pc:sldChg chg="modSp add del mod">
        <pc:chgData name="Issam Toufik" userId="910a7b8e-d50d-42b5-8a90-c9aaeb763a91" providerId="ADAL" clId="{391A1B55-930B-4FA2-B614-13688894127B}" dt="2022-03-14T09:54:52.142" v="2061" actId="47"/>
        <pc:sldMkLst>
          <pc:docMk/>
          <pc:sldMk cId="3133453835" sldId="972"/>
        </pc:sldMkLst>
        <pc:spChg chg="mod">
          <ac:chgData name="Issam Toufik" userId="910a7b8e-d50d-42b5-8a90-c9aaeb763a91" providerId="ADAL" clId="{391A1B55-930B-4FA2-B614-13688894127B}" dt="2022-03-11T15:29:21.332" v="628" actId="20577"/>
          <ac:spMkLst>
            <pc:docMk/>
            <pc:sldMk cId="3133453835" sldId="972"/>
            <ac:spMk id="2" creationId="{EB2CB720-C1EC-4F5D-BAAE-243071EA2EAB}"/>
          </ac:spMkLst>
        </pc:spChg>
      </pc:sldChg>
      <pc:sldChg chg="addSp delSp modSp add mod">
        <pc:chgData name="Issam Toufik" userId="910a7b8e-d50d-42b5-8a90-c9aaeb763a91" providerId="ADAL" clId="{391A1B55-930B-4FA2-B614-13688894127B}" dt="2022-03-14T21:02:02.745" v="3278" actId="27918"/>
        <pc:sldMkLst>
          <pc:docMk/>
          <pc:sldMk cId="1226873881" sldId="973"/>
        </pc:sldMkLst>
        <pc:graphicFrameChg chg="add mod">
          <ac:chgData name="Issam Toufik" userId="910a7b8e-d50d-42b5-8a90-c9aaeb763a91" providerId="ADAL" clId="{391A1B55-930B-4FA2-B614-13688894127B}" dt="2022-03-13T18:56:25.738" v="868" actId="692"/>
          <ac:graphicFrameMkLst>
            <pc:docMk/>
            <pc:sldMk cId="1226873881" sldId="973"/>
            <ac:graphicFrameMk id="8" creationId="{800F9579-37B0-4A83-BC55-5C23AD57116E}"/>
          </ac:graphicFrameMkLst>
        </pc:graphicFrameChg>
        <pc:graphicFrameChg chg="del">
          <ac:chgData name="Issam Toufik" userId="910a7b8e-d50d-42b5-8a90-c9aaeb763a91" providerId="ADAL" clId="{391A1B55-930B-4FA2-B614-13688894127B}" dt="2022-03-13T18:53:19.831" v="829" actId="478"/>
          <ac:graphicFrameMkLst>
            <pc:docMk/>
            <pc:sldMk cId="1226873881" sldId="973"/>
            <ac:graphicFrameMk id="9" creationId="{0BEC7932-9433-489F-839A-ADEE17E9F2C3}"/>
          </ac:graphicFrameMkLst>
        </pc:graphicFrameChg>
      </pc:sldChg>
      <pc:sldChg chg="addSp delSp modSp add mod">
        <pc:chgData name="Issam Toufik" userId="910a7b8e-d50d-42b5-8a90-c9aaeb763a91" providerId="ADAL" clId="{391A1B55-930B-4FA2-B614-13688894127B}" dt="2022-03-14T21:02:09.970" v="3279" actId="27918"/>
        <pc:sldMkLst>
          <pc:docMk/>
          <pc:sldMk cId="2806566441" sldId="974"/>
        </pc:sldMkLst>
        <pc:graphicFrameChg chg="del">
          <ac:chgData name="Issam Toufik" userId="910a7b8e-d50d-42b5-8a90-c9aaeb763a91" providerId="ADAL" clId="{391A1B55-930B-4FA2-B614-13688894127B}" dt="2022-03-14T08:10:40.322" v="906" actId="478"/>
          <ac:graphicFrameMkLst>
            <pc:docMk/>
            <pc:sldMk cId="2806566441" sldId="974"/>
            <ac:graphicFrameMk id="8" creationId="{658483CD-F969-439D-876D-ED794A1351A9}"/>
          </ac:graphicFrameMkLst>
        </pc:graphicFrameChg>
        <pc:graphicFrameChg chg="add del mod">
          <ac:chgData name="Issam Toufik" userId="910a7b8e-d50d-42b5-8a90-c9aaeb763a91" providerId="ADAL" clId="{391A1B55-930B-4FA2-B614-13688894127B}" dt="2022-03-14T08:16:10.850" v="947" actId="478"/>
          <ac:graphicFrameMkLst>
            <pc:docMk/>
            <pc:sldMk cId="2806566441" sldId="974"/>
            <ac:graphicFrameMk id="9" creationId="{7F66B777-C21B-42B3-9D2D-824108C7629D}"/>
          </ac:graphicFrameMkLst>
        </pc:graphicFrameChg>
        <pc:graphicFrameChg chg="add mod">
          <ac:chgData name="Issam Toufik" userId="910a7b8e-d50d-42b5-8a90-c9aaeb763a91" providerId="ADAL" clId="{391A1B55-930B-4FA2-B614-13688894127B}" dt="2022-03-14T08:20:07.262" v="980" actId="692"/>
          <ac:graphicFrameMkLst>
            <pc:docMk/>
            <pc:sldMk cId="2806566441" sldId="974"/>
            <ac:graphicFrameMk id="10" creationId="{7F66B777-C21B-42B3-9D2D-824108C7629D}"/>
          </ac:graphicFrameMkLst>
        </pc:graphicFrameChg>
      </pc:sldChg>
      <pc:sldChg chg="modSp add mod">
        <pc:chgData name="Issam Toufik" userId="910a7b8e-d50d-42b5-8a90-c9aaeb763a91" providerId="ADAL" clId="{391A1B55-930B-4FA2-B614-13688894127B}" dt="2022-03-14T21:22:03.438" v="3340" actId="20577"/>
        <pc:sldMkLst>
          <pc:docMk/>
          <pc:sldMk cId="4183504760" sldId="975"/>
        </pc:sldMkLst>
        <pc:spChg chg="mod">
          <ac:chgData name="Issam Toufik" userId="910a7b8e-d50d-42b5-8a90-c9aaeb763a91" providerId="ADAL" clId="{391A1B55-930B-4FA2-B614-13688894127B}" dt="2022-03-14T21:22:03.438" v="3340" actId="20577"/>
          <ac:spMkLst>
            <pc:docMk/>
            <pc:sldMk cId="4183504760" sldId="975"/>
            <ac:spMk id="10" creationId="{9B6452F4-4B70-4043-84D7-85E2645E3804}"/>
          </ac:spMkLst>
        </pc:spChg>
        <pc:spChg chg="mod">
          <ac:chgData name="Issam Toufik" userId="910a7b8e-d50d-42b5-8a90-c9aaeb763a91" providerId="ADAL" clId="{391A1B55-930B-4FA2-B614-13688894127B}" dt="2022-03-14T14:08:59.208" v="3229" actId="20577"/>
          <ac:spMkLst>
            <pc:docMk/>
            <pc:sldMk cId="4183504760" sldId="975"/>
            <ac:spMk id="7170" creationId="{3794A7AC-F975-4B82-9FCA-9C67ECE03726}"/>
          </ac:spMkLst>
        </pc:spChg>
      </pc:sldChg>
      <pc:sldChg chg="add del">
        <pc:chgData name="Issam Toufik" userId="910a7b8e-d50d-42b5-8a90-c9aaeb763a91" providerId="ADAL" clId="{391A1B55-930B-4FA2-B614-13688894127B}" dt="2022-03-14T09:06:17.591" v="1651" actId="47"/>
        <pc:sldMkLst>
          <pc:docMk/>
          <pc:sldMk cId="2467605262" sldId="976"/>
        </pc:sldMkLst>
      </pc:sldChg>
      <pc:sldChg chg="addSp delSp modSp add mod">
        <pc:chgData name="Issam Toufik" userId="910a7b8e-d50d-42b5-8a90-c9aaeb763a91" providerId="ADAL" clId="{391A1B55-930B-4FA2-B614-13688894127B}" dt="2022-03-14T14:07:34.199" v="3203" actId="20577"/>
        <pc:sldMkLst>
          <pc:docMk/>
          <pc:sldMk cId="3090262089" sldId="977"/>
        </pc:sldMkLst>
        <pc:spChg chg="add del mod">
          <ac:chgData name="Issam Toufik" userId="910a7b8e-d50d-42b5-8a90-c9aaeb763a91" providerId="ADAL" clId="{391A1B55-930B-4FA2-B614-13688894127B}" dt="2022-03-14T13:46:57.604" v="2712" actId="767"/>
          <ac:spMkLst>
            <pc:docMk/>
            <pc:sldMk cId="3090262089" sldId="977"/>
            <ac:spMk id="9" creationId="{56241480-FAB5-4424-8EB9-7FED4D8395E3}"/>
          </ac:spMkLst>
        </pc:spChg>
        <pc:spChg chg="mod">
          <ac:chgData name="Issam Toufik" userId="910a7b8e-d50d-42b5-8a90-c9aaeb763a91" providerId="ADAL" clId="{391A1B55-930B-4FA2-B614-13688894127B}" dt="2022-03-14T13:52:01.299" v="2892" actId="20577"/>
          <ac:spMkLst>
            <pc:docMk/>
            <pc:sldMk cId="3090262089" sldId="977"/>
            <ac:spMk id="10" creationId="{9B6452F4-4B70-4043-84D7-85E2645E3804}"/>
          </ac:spMkLst>
        </pc:spChg>
        <pc:spChg chg="mod">
          <ac:chgData name="Issam Toufik" userId="910a7b8e-d50d-42b5-8a90-c9aaeb763a91" providerId="ADAL" clId="{391A1B55-930B-4FA2-B614-13688894127B}" dt="2022-03-14T14:07:34.199" v="3203" actId="20577"/>
          <ac:spMkLst>
            <pc:docMk/>
            <pc:sldMk cId="3090262089" sldId="977"/>
            <ac:spMk id="7170" creationId="{3794A7AC-F975-4B82-9FCA-9C67ECE03726}"/>
          </ac:spMkLst>
        </pc:spChg>
        <pc:picChg chg="add del mod">
          <ac:chgData name="Issam Toufik" userId="910a7b8e-d50d-42b5-8a90-c9aaeb763a91" providerId="ADAL" clId="{391A1B55-930B-4FA2-B614-13688894127B}" dt="2022-03-14T13:22:38.835" v="2168" actId="478"/>
          <ac:picMkLst>
            <pc:docMk/>
            <pc:sldMk cId="3090262089" sldId="977"/>
            <ac:picMk id="3" creationId="{0B568373-9E92-45E0-80E4-20C2CD7DD7EA}"/>
          </ac:picMkLst>
        </pc:picChg>
        <pc:picChg chg="add del mod">
          <ac:chgData name="Issam Toufik" userId="910a7b8e-d50d-42b5-8a90-c9aaeb763a91" providerId="ADAL" clId="{391A1B55-930B-4FA2-B614-13688894127B}" dt="2022-03-14T13:26:24.824" v="2245" actId="478"/>
          <ac:picMkLst>
            <pc:docMk/>
            <pc:sldMk cId="3090262089" sldId="977"/>
            <ac:picMk id="5" creationId="{7B741E51-7CA6-4077-A3CC-2D49EACEA905}"/>
          </ac:picMkLst>
        </pc:picChg>
        <pc:picChg chg="add mod modCrop">
          <ac:chgData name="Issam Toufik" userId="910a7b8e-d50d-42b5-8a90-c9aaeb763a91" providerId="ADAL" clId="{391A1B55-930B-4FA2-B614-13688894127B}" dt="2022-03-14T13:40:10.038" v="2600" actId="1035"/>
          <ac:picMkLst>
            <pc:docMk/>
            <pc:sldMk cId="3090262089" sldId="977"/>
            <ac:picMk id="7" creationId="{37A84FF2-0E53-4B65-B257-DE9554DBFB0A}"/>
          </ac:picMkLst>
        </pc:picChg>
      </pc:sldChg>
      <pc:sldChg chg="addSp delSp modSp add mod">
        <pc:chgData name="Issam Toufik" userId="910a7b8e-d50d-42b5-8a90-c9aaeb763a91" providerId="ADAL" clId="{391A1B55-930B-4FA2-B614-13688894127B}" dt="2022-03-14T22:16:40.645" v="3509" actId="20577"/>
        <pc:sldMkLst>
          <pc:docMk/>
          <pc:sldMk cId="3159146105" sldId="978"/>
        </pc:sldMkLst>
        <pc:spChg chg="mod">
          <ac:chgData name="Issam Toufik" userId="910a7b8e-d50d-42b5-8a90-c9aaeb763a91" providerId="ADAL" clId="{391A1B55-930B-4FA2-B614-13688894127B}" dt="2022-03-14T09:39:41.416" v="1775" actId="20577"/>
          <ac:spMkLst>
            <pc:docMk/>
            <pc:sldMk cId="3159146105" sldId="978"/>
            <ac:spMk id="10" creationId="{9B6452F4-4B70-4043-84D7-85E2645E3804}"/>
          </ac:spMkLst>
        </pc:spChg>
        <pc:spChg chg="add mod">
          <ac:chgData name="Issam Toufik" userId="910a7b8e-d50d-42b5-8a90-c9aaeb763a91" providerId="ADAL" clId="{391A1B55-930B-4FA2-B614-13688894127B}" dt="2022-03-14T22:16:40.645" v="3509" actId="20577"/>
          <ac:spMkLst>
            <pc:docMk/>
            <pc:sldMk cId="3159146105" sldId="978"/>
            <ac:spMk id="11" creationId="{0ECFFAA0-1840-4D14-B8C2-6F391A9F4211}"/>
          </ac:spMkLst>
        </pc:spChg>
        <pc:spChg chg="add del mod">
          <ac:chgData name="Issam Toufik" userId="910a7b8e-d50d-42b5-8a90-c9aaeb763a91" providerId="ADAL" clId="{391A1B55-930B-4FA2-B614-13688894127B}" dt="2022-03-14T09:45:46.912" v="1862"/>
          <ac:spMkLst>
            <pc:docMk/>
            <pc:sldMk cId="3159146105" sldId="978"/>
            <ac:spMk id="12" creationId="{66E000ED-EC06-42E2-949B-8080DD1E7D17}"/>
          </ac:spMkLst>
        </pc:spChg>
        <pc:spChg chg="mod">
          <ac:chgData name="Issam Toufik" userId="910a7b8e-d50d-42b5-8a90-c9aaeb763a91" providerId="ADAL" clId="{391A1B55-930B-4FA2-B614-13688894127B}" dt="2022-03-14T09:39:37.444" v="1774" actId="20577"/>
          <ac:spMkLst>
            <pc:docMk/>
            <pc:sldMk cId="3159146105" sldId="978"/>
            <ac:spMk id="7170" creationId="{3794A7AC-F975-4B82-9FCA-9C67ECE03726}"/>
          </ac:spMkLst>
        </pc:spChg>
        <pc:picChg chg="add del mod">
          <ac:chgData name="Issam Toufik" userId="910a7b8e-d50d-42b5-8a90-c9aaeb763a91" providerId="ADAL" clId="{391A1B55-930B-4FA2-B614-13688894127B}" dt="2022-03-14T09:43:55.279" v="1784" actId="478"/>
          <ac:picMkLst>
            <pc:docMk/>
            <pc:sldMk cId="3159146105" sldId="978"/>
            <ac:picMk id="3" creationId="{71AA773D-1C69-4AC5-9701-D57B57E4E927}"/>
          </ac:picMkLst>
        </pc:picChg>
        <pc:picChg chg="add mod">
          <ac:chgData name="Issam Toufik" userId="910a7b8e-d50d-42b5-8a90-c9aaeb763a91" providerId="ADAL" clId="{391A1B55-930B-4FA2-B614-13688894127B}" dt="2022-03-14T09:44:02.426" v="1785" actId="1076"/>
          <ac:picMkLst>
            <pc:docMk/>
            <pc:sldMk cId="3159146105" sldId="978"/>
            <ac:picMk id="5" creationId="{A0E870D1-7E9A-4FE4-A4C7-816DED6804BE}"/>
          </ac:picMkLst>
        </pc:picChg>
        <pc:picChg chg="add mod">
          <ac:chgData name="Issam Toufik" userId="910a7b8e-d50d-42b5-8a90-c9aaeb763a91" providerId="ADAL" clId="{391A1B55-930B-4FA2-B614-13688894127B}" dt="2022-03-14T09:44:36.914" v="1789" actId="14100"/>
          <ac:picMkLst>
            <pc:docMk/>
            <pc:sldMk cId="3159146105" sldId="978"/>
            <ac:picMk id="7" creationId="{22229B57-B697-4FC0-B369-78B450201D0E}"/>
          </ac:picMkLst>
        </pc:picChg>
      </pc:sldChg>
      <pc:sldChg chg="add del">
        <pc:chgData name="Issam Toufik" userId="910a7b8e-d50d-42b5-8a90-c9aaeb763a91" providerId="ADAL" clId="{391A1B55-930B-4FA2-B614-13688894127B}" dt="2022-03-14T21:24:48.494" v="3357" actId="47"/>
        <pc:sldMkLst>
          <pc:docMk/>
          <pc:sldMk cId="1562396882" sldId="979"/>
        </pc:sldMkLst>
      </pc:sldChg>
      <pc:sldChg chg="add del">
        <pc:chgData name="Issam Toufik" userId="910a7b8e-d50d-42b5-8a90-c9aaeb763a91" providerId="ADAL" clId="{391A1B55-930B-4FA2-B614-13688894127B}" dt="2022-03-14T09:15:21.266" v="1738"/>
        <pc:sldMkLst>
          <pc:docMk/>
          <pc:sldMk cId="4181211309" sldId="979"/>
        </pc:sldMkLst>
      </pc:sldChg>
      <pc:sldChg chg="delSp modSp add del mod">
        <pc:chgData name="Issam Toufik" userId="910a7b8e-d50d-42b5-8a90-c9aaeb763a91" providerId="ADAL" clId="{391A1B55-930B-4FA2-B614-13688894127B}" dt="2022-03-14T14:11:27.891" v="3244" actId="47"/>
        <pc:sldMkLst>
          <pc:docMk/>
          <pc:sldMk cId="1451831682" sldId="980"/>
        </pc:sldMkLst>
        <pc:spChg chg="mod">
          <ac:chgData name="Issam Toufik" userId="910a7b8e-d50d-42b5-8a90-c9aaeb763a91" providerId="ADAL" clId="{391A1B55-930B-4FA2-B614-13688894127B}" dt="2022-03-14T13:43:49.325" v="2710" actId="20577"/>
          <ac:spMkLst>
            <pc:docMk/>
            <pc:sldMk cId="1451831682" sldId="980"/>
            <ac:spMk id="10" creationId="{9B6452F4-4B70-4043-84D7-85E2645E3804}"/>
          </ac:spMkLst>
        </pc:spChg>
        <pc:picChg chg="del">
          <ac:chgData name="Issam Toufik" userId="910a7b8e-d50d-42b5-8a90-c9aaeb763a91" providerId="ADAL" clId="{391A1B55-930B-4FA2-B614-13688894127B}" dt="2022-03-14T13:43:21.605" v="2680" actId="478"/>
          <ac:picMkLst>
            <pc:docMk/>
            <pc:sldMk cId="1451831682" sldId="980"/>
            <ac:picMk id="3" creationId="{0B568373-9E92-45E0-80E4-20C2CD7DD7EA}"/>
          </ac:picMkLst>
        </pc:picChg>
      </pc:sldChg>
      <pc:sldChg chg="add del">
        <pc:chgData name="Issam Toufik" userId="910a7b8e-d50d-42b5-8a90-c9aaeb763a91" providerId="ADAL" clId="{391A1B55-930B-4FA2-B614-13688894127B}" dt="2022-03-14T14:11:31.447" v="3245" actId="47"/>
        <pc:sldMkLst>
          <pc:docMk/>
          <pc:sldMk cId="3607777521" sldId="981"/>
        </pc:sldMkLst>
      </pc:sldChg>
      <pc:sldChg chg="addSp delSp modSp add mod">
        <pc:chgData name="Issam Toufik" userId="910a7b8e-d50d-42b5-8a90-c9aaeb763a91" providerId="ADAL" clId="{391A1B55-930B-4FA2-B614-13688894127B}" dt="2022-03-14T22:11:55.091" v="3382" actId="948"/>
        <pc:sldMkLst>
          <pc:docMk/>
          <pc:sldMk cId="1131620192" sldId="982"/>
        </pc:sldMkLst>
        <pc:spChg chg="mod">
          <ac:chgData name="Issam Toufik" userId="910a7b8e-d50d-42b5-8a90-c9aaeb763a91" providerId="ADAL" clId="{391A1B55-930B-4FA2-B614-13688894127B}" dt="2022-03-14T22:11:55.091" v="3382" actId="948"/>
          <ac:spMkLst>
            <pc:docMk/>
            <pc:sldMk cId="1131620192" sldId="982"/>
            <ac:spMk id="10" creationId="{9B6452F4-4B70-4043-84D7-85E2645E3804}"/>
          </ac:spMkLst>
        </pc:spChg>
        <pc:spChg chg="add del">
          <ac:chgData name="Issam Toufik" userId="910a7b8e-d50d-42b5-8a90-c9aaeb763a91" providerId="ADAL" clId="{391A1B55-930B-4FA2-B614-13688894127B}" dt="2022-03-14T14:07:56.593" v="3213" actId="22"/>
          <ac:spMkLst>
            <pc:docMk/>
            <pc:sldMk cId="1131620192" sldId="982"/>
            <ac:spMk id="11" creationId="{F86CE113-8E86-4BB5-BC92-113724DFA140}"/>
          </ac:spMkLst>
        </pc:spChg>
        <pc:spChg chg="mod">
          <ac:chgData name="Issam Toufik" userId="910a7b8e-d50d-42b5-8a90-c9aaeb763a91" providerId="ADAL" clId="{391A1B55-930B-4FA2-B614-13688894127B}" dt="2022-03-14T14:08:01.625" v="3215" actId="20577"/>
          <ac:spMkLst>
            <pc:docMk/>
            <pc:sldMk cId="1131620192" sldId="982"/>
            <ac:spMk id="7170" creationId="{3794A7AC-F975-4B82-9FCA-9C67ECE03726}"/>
          </ac:spMkLst>
        </pc:spChg>
        <pc:picChg chg="add del mod">
          <ac:chgData name="Issam Toufik" userId="910a7b8e-d50d-42b5-8a90-c9aaeb763a91" providerId="ADAL" clId="{391A1B55-930B-4FA2-B614-13688894127B}" dt="2022-03-14T13:42:04.481" v="2662" actId="1035"/>
          <ac:picMkLst>
            <pc:docMk/>
            <pc:sldMk cId="1131620192" sldId="982"/>
            <ac:picMk id="3" creationId="{0B568373-9E92-45E0-80E4-20C2CD7DD7EA}"/>
          </ac:picMkLst>
        </pc:picChg>
        <pc:picChg chg="add del">
          <ac:chgData name="Issam Toufik" userId="910a7b8e-d50d-42b5-8a90-c9aaeb763a91" providerId="ADAL" clId="{391A1B55-930B-4FA2-B614-13688894127B}" dt="2022-03-14T13:35:58.021" v="2452" actId="22"/>
          <ac:picMkLst>
            <pc:docMk/>
            <pc:sldMk cId="1131620192" sldId="982"/>
            <ac:picMk id="4" creationId="{90AE8563-39EA-4146-9BB7-FE45AF281D64}"/>
          </ac:picMkLst>
        </pc:picChg>
        <pc:picChg chg="add mod modCrop">
          <ac:chgData name="Issam Toufik" userId="910a7b8e-d50d-42b5-8a90-c9aaeb763a91" providerId="ADAL" clId="{391A1B55-930B-4FA2-B614-13688894127B}" dt="2022-03-14T13:42:11.145" v="2678" actId="1035"/>
          <ac:picMkLst>
            <pc:docMk/>
            <pc:sldMk cId="1131620192" sldId="982"/>
            <ac:picMk id="6" creationId="{224DD8C3-D53F-446A-B161-88F65A82D000}"/>
          </ac:picMkLst>
        </pc:picChg>
      </pc:sldChg>
      <pc:sldChg chg="addSp delSp modSp add mod">
        <pc:chgData name="Issam Toufik" userId="910a7b8e-d50d-42b5-8a90-c9aaeb763a91" providerId="ADAL" clId="{391A1B55-930B-4FA2-B614-13688894127B}" dt="2022-03-14T22:17:13.665" v="3511" actId="20577"/>
        <pc:sldMkLst>
          <pc:docMk/>
          <pc:sldMk cId="4255948731" sldId="983"/>
        </pc:sldMkLst>
        <pc:spChg chg="del mod">
          <ac:chgData name="Issam Toufik" userId="910a7b8e-d50d-42b5-8a90-c9aaeb763a91" providerId="ADAL" clId="{391A1B55-930B-4FA2-B614-13688894127B}" dt="2022-03-14T13:51:12.831" v="2872" actId="478"/>
          <ac:spMkLst>
            <pc:docMk/>
            <pc:sldMk cId="4255948731" sldId="983"/>
            <ac:spMk id="10" creationId="{9B6452F4-4B70-4043-84D7-85E2645E3804}"/>
          </ac:spMkLst>
        </pc:spChg>
        <pc:spChg chg="add del mod">
          <ac:chgData name="Issam Toufik" userId="910a7b8e-d50d-42b5-8a90-c9aaeb763a91" providerId="ADAL" clId="{391A1B55-930B-4FA2-B614-13688894127B}" dt="2022-03-14T13:49:53.474" v="2813"/>
          <ac:spMkLst>
            <pc:docMk/>
            <pc:sldMk cId="4255948731" sldId="983"/>
            <ac:spMk id="18" creationId="{6290DC2F-12A8-487D-99C0-B99D72E25A6A}"/>
          </ac:spMkLst>
        </pc:spChg>
        <pc:spChg chg="add mod">
          <ac:chgData name="Issam Toufik" userId="910a7b8e-d50d-42b5-8a90-c9aaeb763a91" providerId="ADAL" clId="{391A1B55-930B-4FA2-B614-13688894127B}" dt="2022-03-14T22:17:13.665" v="3511" actId="20577"/>
          <ac:spMkLst>
            <pc:docMk/>
            <pc:sldMk cId="4255948731" sldId="983"/>
            <ac:spMk id="19" creationId="{3C8F7B72-5EB7-4947-8550-F987DE4A4B05}"/>
          </ac:spMkLst>
        </pc:spChg>
        <pc:spChg chg="mod">
          <ac:chgData name="Issam Toufik" userId="910a7b8e-d50d-42b5-8a90-c9aaeb763a91" providerId="ADAL" clId="{391A1B55-930B-4FA2-B614-13688894127B}" dt="2022-03-14T14:07:42.795" v="3205" actId="20577"/>
          <ac:spMkLst>
            <pc:docMk/>
            <pc:sldMk cId="4255948731" sldId="983"/>
            <ac:spMk id="7170" creationId="{3794A7AC-F975-4B82-9FCA-9C67ECE03726}"/>
          </ac:spMkLst>
        </pc:spChg>
        <pc:picChg chg="add mod modCrop">
          <ac:chgData name="Issam Toufik" userId="910a7b8e-d50d-42b5-8a90-c9aaeb763a91" providerId="ADAL" clId="{391A1B55-930B-4FA2-B614-13688894127B}" dt="2022-03-14T13:50:56.094" v="2869" actId="1036"/>
          <ac:picMkLst>
            <pc:docMk/>
            <pc:sldMk cId="4255948731" sldId="983"/>
            <ac:picMk id="3" creationId="{389B6B44-FAB0-45C3-89BB-ABDCD19CB0E4}"/>
          </ac:picMkLst>
        </pc:picChg>
        <pc:picChg chg="del">
          <ac:chgData name="Issam Toufik" userId="910a7b8e-d50d-42b5-8a90-c9aaeb763a91" providerId="ADAL" clId="{391A1B55-930B-4FA2-B614-13688894127B}" dt="2022-03-14T13:27:00.181" v="2250" actId="478"/>
          <ac:picMkLst>
            <pc:docMk/>
            <pc:sldMk cId="4255948731" sldId="983"/>
            <ac:picMk id="5" creationId="{7B741E51-7CA6-4077-A3CC-2D49EACEA905}"/>
          </ac:picMkLst>
        </pc:picChg>
        <pc:picChg chg="add mod modCrop">
          <ac:chgData name="Issam Toufik" userId="910a7b8e-d50d-42b5-8a90-c9aaeb763a91" providerId="ADAL" clId="{391A1B55-930B-4FA2-B614-13688894127B}" dt="2022-03-14T13:52:11.738" v="2893" actId="14100"/>
          <ac:picMkLst>
            <pc:docMk/>
            <pc:sldMk cId="4255948731" sldId="983"/>
            <ac:picMk id="6" creationId="{0121154B-E615-487F-B29F-DCD52566E7CF}"/>
          </ac:picMkLst>
        </pc:picChg>
        <pc:cxnChg chg="add mod">
          <ac:chgData name="Issam Toufik" userId="910a7b8e-d50d-42b5-8a90-c9aaeb763a91" providerId="ADAL" clId="{391A1B55-930B-4FA2-B614-13688894127B}" dt="2022-03-14T13:51:01.140" v="2870" actId="14100"/>
          <ac:cxnSpMkLst>
            <pc:docMk/>
            <pc:sldMk cId="4255948731" sldId="983"/>
            <ac:cxnSpMk id="9" creationId="{194866BD-B46E-4C8F-91D5-CC36CE6A5571}"/>
          </ac:cxnSpMkLst>
        </pc:cxnChg>
        <pc:cxnChg chg="add mod">
          <ac:chgData name="Issam Toufik" userId="910a7b8e-d50d-42b5-8a90-c9aaeb763a91" providerId="ADAL" clId="{391A1B55-930B-4FA2-B614-13688894127B}" dt="2022-03-14T13:52:15.508" v="2894" actId="14100"/>
          <ac:cxnSpMkLst>
            <pc:docMk/>
            <pc:sldMk cId="4255948731" sldId="983"/>
            <ac:cxnSpMk id="12" creationId="{3B47F13D-1781-4F79-8991-CC079A26A538}"/>
          </ac:cxnSpMkLst>
        </pc:cxnChg>
      </pc:sldChg>
      <pc:sldChg chg="addSp delSp modSp add mod">
        <pc:chgData name="Issam Toufik" userId="910a7b8e-d50d-42b5-8a90-c9aaeb763a91" providerId="ADAL" clId="{391A1B55-930B-4FA2-B614-13688894127B}" dt="2022-03-14T22:17:18.858" v="3513" actId="20577"/>
        <pc:sldMkLst>
          <pc:docMk/>
          <pc:sldMk cId="658021468" sldId="984"/>
        </pc:sldMkLst>
        <pc:spChg chg="add del mod">
          <ac:chgData name="Issam Toufik" userId="910a7b8e-d50d-42b5-8a90-c9aaeb763a91" providerId="ADAL" clId="{391A1B55-930B-4FA2-B614-13688894127B}" dt="2022-03-14T13:56:38.960" v="2923" actId="767"/>
          <ac:spMkLst>
            <pc:docMk/>
            <pc:sldMk cId="658021468" sldId="984"/>
            <ac:spMk id="10" creationId="{C0B841F9-FE60-4372-8CB8-A85831D08C5B}"/>
          </ac:spMkLst>
        </pc:spChg>
        <pc:spChg chg="add mod">
          <ac:chgData name="Issam Toufik" userId="910a7b8e-d50d-42b5-8a90-c9aaeb763a91" providerId="ADAL" clId="{391A1B55-930B-4FA2-B614-13688894127B}" dt="2022-03-14T14:01:21.944" v="3105" actId="255"/>
          <ac:spMkLst>
            <pc:docMk/>
            <pc:sldMk cId="658021468" sldId="984"/>
            <ac:spMk id="11" creationId="{71DCA88F-5227-4628-A098-B7F220B023EB}"/>
          </ac:spMkLst>
        </pc:spChg>
        <pc:spChg chg="mod">
          <ac:chgData name="Issam Toufik" userId="910a7b8e-d50d-42b5-8a90-c9aaeb763a91" providerId="ADAL" clId="{391A1B55-930B-4FA2-B614-13688894127B}" dt="2022-03-14T22:17:18.858" v="3513" actId="20577"/>
          <ac:spMkLst>
            <pc:docMk/>
            <pc:sldMk cId="658021468" sldId="984"/>
            <ac:spMk id="19" creationId="{3C8F7B72-5EB7-4947-8550-F987DE4A4B05}"/>
          </ac:spMkLst>
        </pc:spChg>
        <pc:spChg chg="add del">
          <ac:chgData name="Issam Toufik" userId="910a7b8e-d50d-42b5-8a90-c9aaeb763a91" providerId="ADAL" clId="{391A1B55-930B-4FA2-B614-13688894127B}" dt="2022-03-14T14:07:47.543" v="3207" actId="22"/>
          <ac:spMkLst>
            <pc:docMk/>
            <pc:sldMk cId="658021468" sldId="984"/>
            <ac:spMk id="20" creationId="{47DF552E-2C2A-471F-98D4-B6189D748E4E}"/>
          </ac:spMkLst>
        </pc:spChg>
        <pc:spChg chg="mod">
          <ac:chgData name="Issam Toufik" userId="910a7b8e-d50d-42b5-8a90-c9aaeb763a91" providerId="ADAL" clId="{391A1B55-930B-4FA2-B614-13688894127B}" dt="2022-03-14T14:07:52.117" v="3211" actId="20577"/>
          <ac:spMkLst>
            <pc:docMk/>
            <pc:sldMk cId="658021468" sldId="984"/>
            <ac:spMk id="7170" creationId="{3794A7AC-F975-4B82-9FCA-9C67ECE03726}"/>
          </ac:spMkLst>
        </pc:spChg>
        <pc:picChg chg="del">
          <ac:chgData name="Issam Toufik" userId="910a7b8e-d50d-42b5-8a90-c9aaeb763a91" providerId="ADAL" clId="{391A1B55-930B-4FA2-B614-13688894127B}" dt="2022-03-14T13:54:53.741" v="2897" actId="478"/>
          <ac:picMkLst>
            <pc:docMk/>
            <pc:sldMk cId="658021468" sldId="984"/>
            <ac:picMk id="3" creationId="{389B6B44-FAB0-45C3-89BB-ABDCD19CB0E4}"/>
          </ac:picMkLst>
        </pc:picChg>
        <pc:picChg chg="add mod ord">
          <ac:chgData name="Issam Toufik" userId="910a7b8e-d50d-42b5-8a90-c9aaeb763a91" providerId="ADAL" clId="{391A1B55-930B-4FA2-B614-13688894127B}" dt="2022-03-14T22:12:34.734" v="3387" actId="1036"/>
          <ac:picMkLst>
            <pc:docMk/>
            <pc:sldMk cId="658021468" sldId="984"/>
            <ac:picMk id="4" creationId="{5BE3B81B-DDFA-4407-A3EE-316CF7566336}"/>
          </ac:picMkLst>
        </pc:picChg>
        <pc:picChg chg="mod">
          <ac:chgData name="Issam Toufik" userId="910a7b8e-d50d-42b5-8a90-c9aaeb763a91" providerId="ADAL" clId="{391A1B55-930B-4FA2-B614-13688894127B}" dt="2022-03-14T13:58:45.478" v="3029" actId="1076"/>
          <ac:picMkLst>
            <pc:docMk/>
            <pc:sldMk cId="658021468" sldId="984"/>
            <ac:picMk id="6" creationId="{0121154B-E615-487F-B29F-DCD52566E7CF}"/>
          </ac:picMkLst>
        </pc:picChg>
        <pc:cxnChg chg="mod">
          <ac:chgData name="Issam Toufik" userId="910a7b8e-d50d-42b5-8a90-c9aaeb763a91" providerId="ADAL" clId="{391A1B55-930B-4FA2-B614-13688894127B}" dt="2022-03-14T22:12:44.113" v="3388" actId="14100"/>
          <ac:cxnSpMkLst>
            <pc:docMk/>
            <pc:sldMk cId="658021468" sldId="984"/>
            <ac:cxnSpMk id="9" creationId="{194866BD-B46E-4C8F-91D5-CC36CE6A5571}"/>
          </ac:cxnSpMkLst>
        </pc:cxnChg>
        <pc:cxnChg chg="mod">
          <ac:chgData name="Issam Toufik" userId="910a7b8e-d50d-42b5-8a90-c9aaeb763a91" providerId="ADAL" clId="{391A1B55-930B-4FA2-B614-13688894127B}" dt="2022-03-14T13:59:35.032" v="3091" actId="14100"/>
          <ac:cxnSpMkLst>
            <pc:docMk/>
            <pc:sldMk cId="658021468" sldId="984"/>
            <ac:cxnSpMk id="12" creationId="{3B47F13D-1781-4F79-8991-CC079A26A538}"/>
          </ac:cxnSpMkLst>
        </pc:cxnChg>
      </pc:sldChg>
      <pc:sldChg chg="addSp delSp modSp add mod">
        <pc:chgData name="Issam Toufik" userId="910a7b8e-d50d-42b5-8a90-c9aaeb763a91" providerId="ADAL" clId="{391A1B55-930B-4FA2-B614-13688894127B}" dt="2022-03-14T21:22:22.101" v="3341" actId="20577"/>
        <pc:sldMkLst>
          <pc:docMk/>
          <pc:sldMk cId="2755273992" sldId="985"/>
        </pc:sldMkLst>
        <pc:spChg chg="add del mod">
          <ac:chgData name="Issam Toufik" userId="910a7b8e-d50d-42b5-8a90-c9aaeb763a91" providerId="ADAL" clId="{391A1B55-930B-4FA2-B614-13688894127B}" dt="2022-03-14T14:03:47.987" v="3193"/>
          <ac:spMkLst>
            <pc:docMk/>
            <pc:sldMk cId="2755273992" sldId="985"/>
            <ac:spMk id="2" creationId="{D75A3CF6-8C73-4615-8842-6E6F446738BA}"/>
          </ac:spMkLst>
        </pc:spChg>
        <pc:spChg chg="add mod">
          <ac:chgData name="Issam Toufik" userId="910a7b8e-d50d-42b5-8a90-c9aaeb763a91" providerId="ADAL" clId="{391A1B55-930B-4FA2-B614-13688894127B}" dt="2022-03-14T21:22:22.101" v="3341" actId="20577"/>
          <ac:spMkLst>
            <pc:docMk/>
            <pc:sldMk cId="2755273992" sldId="985"/>
            <ac:spMk id="9" creationId="{D951B030-6B5D-464C-B39C-F1974F47177F}"/>
          </ac:spMkLst>
        </pc:spChg>
        <pc:spChg chg="del">
          <ac:chgData name="Issam Toufik" userId="910a7b8e-d50d-42b5-8a90-c9aaeb763a91" providerId="ADAL" clId="{391A1B55-930B-4FA2-B614-13688894127B}" dt="2022-03-14T14:02:38.463" v="3109" actId="478"/>
          <ac:spMkLst>
            <pc:docMk/>
            <pc:sldMk cId="2755273992" sldId="985"/>
            <ac:spMk id="10" creationId="{9B6452F4-4B70-4043-84D7-85E2645E3804}"/>
          </ac:spMkLst>
        </pc:spChg>
        <pc:spChg chg="add del">
          <ac:chgData name="Issam Toufik" userId="910a7b8e-d50d-42b5-8a90-c9aaeb763a91" providerId="ADAL" clId="{391A1B55-930B-4FA2-B614-13688894127B}" dt="2022-03-14T14:08:08.578" v="3217" actId="22"/>
          <ac:spMkLst>
            <pc:docMk/>
            <pc:sldMk cId="2755273992" sldId="985"/>
            <ac:spMk id="11" creationId="{545B2D48-4512-44E9-8329-2B8697982A7B}"/>
          </ac:spMkLst>
        </pc:spChg>
        <pc:spChg chg="mod">
          <ac:chgData name="Issam Toufik" userId="910a7b8e-d50d-42b5-8a90-c9aaeb763a91" providerId="ADAL" clId="{391A1B55-930B-4FA2-B614-13688894127B}" dt="2022-03-14T14:08:12.707" v="3219" actId="20577"/>
          <ac:spMkLst>
            <pc:docMk/>
            <pc:sldMk cId="2755273992" sldId="985"/>
            <ac:spMk id="7170" creationId="{3794A7AC-F975-4B82-9FCA-9C67ECE03726}"/>
          </ac:spMkLst>
        </pc:spChg>
        <pc:picChg chg="del">
          <ac:chgData name="Issam Toufik" userId="910a7b8e-d50d-42b5-8a90-c9aaeb763a91" providerId="ADAL" clId="{391A1B55-930B-4FA2-B614-13688894127B}" dt="2022-03-14T14:02:38.463" v="3109" actId="478"/>
          <ac:picMkLst>
            <pc:docMk/>
            <pc:sldMk cId="2755273992" sldId="985"/>
            <ac:picMk id="3" creationId="{0B568373-9E92-45E0-80E4-20C2CD7DD7EA}"/>
          </ac:picMkLst>
        </pc:picChg>
        <pc:picChg chg="del">
          <ac:chgData name="Issam Toufik" userId="910a7b8e-d50d-42b5-8a90-c9aaeb763a91" providerId="ADAL" clId="{391A1B55-930B-4FA2-B614-13688894127B}" dt="2022-03-14T14:02:38.463" v="3109" actId="478"/>
          <ac:picMkLst>
            <pc:docMk/>
            <pc:sldMk cId="2755273992" sldId="985"/>
            <ac:picMk id="6" creationId="{224DD8C3-D53F-446A-B161-88F65A82D000}"/>
          </ac:picMkLst>
        </pc:picChg>
      </pc:sldChg>
      <pc:sldChg chg="addSp delSp modSp add mod">
        <pc:chgData name="Issam Toufik" userId="910a7b8e-d50d-42b5-8a90-c9aaeb763a91" providerId="ADAL" clId="{391A1B55-930B-4FA2-B614-13688894127B}" dt="2022-03-14T21:14:45.747" v="3311" actId="14100"/>
        <pc:sldMkLst>
          <pc:docMk/>
          <pc:sldMk cId="3785499598" sldId="986"/>
        </pc:sldMkLst>
        <pc:graphicFrameChg chg="add mod">
          <ac:chgData name="Issam Toufik" userId="910a7b8e-d50d-42b5-8a90-c9aaeb763a91" providerId="ADAL" clId="{391A1B55-930B-4FA2-B614-13688894127B}" dt="2022-03-14T21:14:45.747" v="3311" actId="14100"/>
          <ac:graphicFrameMkLst>
            <pc:docMk/>
            <pc:sldMk cId="3785499598" sldId="986"/>
            <ac:graphicFrameMk id="4" creationId="{1E9A77BB-DFA0-40CA-9CA4-1518AD512003}"/>
          </ac:graphicFrameMkLst>
        </pc:graphicFrameChg>
        <pc:graphicFrameChg chg="del">
          <ac:chgData name="Issam Toufik" userId="910a7b8e-d50d-42b5-8a90-c9aaeb763a91" providerId="ADAL" clId="{391A1B55-930B-4FA2-B614-13688894127B}" dt="2022-03-14T21:11:43.330" v="3297" actId="478"/>
          <ac:graphicFrameMkLst>
            <pc:docMk/>
            <pc:sldMk cId="3785499598" sldId="986"/>
            <ac:graphicFrameMk id="6" creationId="{1E9A77BB-DFA0-40CA-9CA4-1518AD512003}"/>
          </ac:graphicFrameMkLst>
        </pc:graphicFrameChg>
      </pc:sldChg>
      <pc:sldChg chg="add del">
        <pc:chgData name="Issam Toufik" userId="910a7b8e-d50d-42b5-8a90-c9aaeb763a91" providerId="ADAL" clId="{391A1B55-930B-4FA2-B614-13688894127B}" dt="2022-03-14T21:11:47.942" v="3299"/>
        <pc:sldMkLst>
          <pc:docMk/>
          <pc:sldMk cId="1741502093" sldId="987"/>
        </pc:sldMkLst>
      </pc:sldChg>
      <pc:sldChg chg="modSp add mod">
        <pc:chgData name="Issam Toufik" userId="910a7b8e-d50d-42b5-8a90-c9aaeb763a91" providerId="ADAL" clId="{391A1B55-930B-4FA2-B614-13688894127B}" dt="2022-03-14T22:16:13.094" v="3493" actId="20577"/>
        <pc:sldMkLst>
          <pc:docMk/>
          <pc:sldMk cId="3231507871" sldId="987"/>
        </pc:sldMkLst>
        <pc:spChg chg="mod">
          <ac:chgData name="Issam Toufik" userId="910a7b8e-d50d-42b5-8a90-c9aaeb763a91" providerId="ADAL" clId="{391A1B55-930B-4FA2-B614-13688894127B}" dt="2022-03-14T22:16:13.094" v="3493" actId="20577"/>
          <ac:spMkLst>
            <pc:docMk/>
            <pc:sldMk cId="3231507871" sldId="987"/>
            <ac:spMk id="9" creationId="{D951B030-6B5D-464C-B39C-F1974F47177F}"/>
          </ac:spMkLst>
        </pc:spChg>
        <pc:spChg chg="mod">
          <ac:chgData name="Issam Toufik" userId="910a7b8e-d50d-42b5-8a90-c9aaeb763a91" providerId="ADAL" clId="{391A1B55-930B-4FA2-B614-13688894127B}" dt="2022-03-14T22:10:56.120" v="3377" actId="20577"/>
          <ac:spMkLst>
            <pc:docMk/>
            <pc:sldMk cId="3231507871" sldId="987"/>
            <ac:spMk id="7170" creationId="{3794A7AC-F975-4B82-9FCA-9C67ECE03726}"/>
          </ac:spMkLst>
        </pc:spChg>
      </pc:sldChg>
      <pc:sldMasterChg chg="modSp mod modSldLayout">
        <pc:chgData name="Issam Toufik" userId="910a7b8e-d50d-42b5-8a90-c9aaeb763a91" providerId="ADAL" clId="{391A1B55-930B-4FA2-B614-13688894127B}" dt="2022-03-14T08:47:32.973" v="1363" actId="20577"/>
        <pc:sldMasterMkLst>
          <pc:docMk/>
          <pc:sldMasterMk cId="0" sldId="2147485146"/>
        </pc:sldMasterMkLst>
        <pc:spChg chg="mod">
          <ac:chgData name="Issam Toufik" userId="910a7b8e-d50d-42b5-8a90-c9aaeb763a91" providerId="ADAL" clId="{391A1B55-930B-4FA2-B614-13688894127B}" dt="2022-03-14T08:47:32.973" v="1363" actId="20577"/>
          <ac:spMkLst>
            <pc:docMk/>
            <pc:sldMasterMk cId="0" sldId="2147485146"/>
            <ac:spMk id="9" creationId="{AA74F498-2A3A-4D48-8ADE-65A441209D9E}"/>
          </ac:spMkLst>
        </pc:spChg>
        <pc:sldLayoutChg chg="modSp mod">
          <pc:chgData name="Issam Toufik" userId="910a7b8e-d50d-42b5-8a90-c9aaeb763a91" providerId="ADAL" clId="{391A1B55-930B-4FA2-B614-13688894127B}" dt="2022-03-11T14:23:38.424" v="6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391A1B55-930B-4FA2-B614-13688894127B}" dt="2022-03-11T14:23:38.424" v="6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391A1B55-930B-4FA2-B614-13688894127B}" dt="2022-03-11T14:24:09.153" v="15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391A1B55-930B-4FA2-B614-13688894127B}" dt="2022-03-11T14:24:09.153" v="15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</pc:sldLayoutChg>
      </pc:sldMasterChg>
    </pc:docChg>
  </pc:docChgLst>
  <pc:docChgLst>
    <pc:chgData name="Issam Toufik" userId="910a7b8e-d50d-42b5-8a90-c9aaeb763a91" providerId="ADAL" clId="{94BB0D02-BD4B-4EEB-AF53-8F92A629FC4A}"/>
    <pc:docChg chg="undo redo custSel addSld delSld modSld modMainMaster">
      <pc:chgData name="Issam Toufik" userId="910a7b8e-d50d-42b5-8a90-c9aaeb763a91" providerId="ADAL" clId="{94BB0D02-BD4B-4EEB-AF53-8F92A629FC4A}" dt="2022-09-10T19:48:49.557" v="1503" actId="20577"/>
      <pc:docMkLst>
        <pc:docMk/>
      </pc:docMkLst>
      <pc:sldChg chg="add">
        <pc:chgData name="Issam Toufik" userId="910a7b8e-d50d-42b5-8a90-c9aaeb763a91" providerId="ADAL" clId="{94BB0D02-BD4B-4EEB-AF53-8F92A629FC4A}" dt="2022-09-10T18:17:41.001" v="1074"/>
        <pc:sldMkLst>
          <pc:docMk/>
          <pc:sldMk cId="0" sldId="265"/>
        </pc:sldMkLst>
      </pc:sldChg>
      <pc:sldChg chg="delSp add del">
        <pc:chgData name="Issam Toufik" userId="910a7b8e-d50d-42b5-8a90-c9aaeb763a91" providerId="ADAL" clId="{94BB0D02-BD4B-4EEB-AF53-8F92A629FC4A}" dt="2022-09-05T12:15:10.789" v="4" actId="47"/>
        <pc:sldMkLst>
          <pc:docMk/>
          <pc:sldMk cId="1388907350" sldId="366"/>
        </pc:sldMkLst>
        <pc:spChg chg="del">
          <ac:chgData name="Issam Toufik" userId="910a7b8e-d50d-42b5-8a90-c9aaeb763a91" providerId="ADAL" clId="{94BB0D02-BD4B-4EEB-AF53-8F92A629FC4A}" dt="2022-09-05T12:15:02.298" v="1" actId="21"/>
          <ac:spMkLst>
            <pc:docMk/>
            <pc:sldMk cId="1388907350" sldId="366"/>
            <ac:spMk id="3" creationId="{9F4F1712-F200-414A-89C0-591143CCA1AA}"/>
          </ac:spMkLst>
        </pc:spChg>
        <pc:picChg chg="del">
          <ac:chgData name="Issam Toufik" userId="910a7b8e-d50d-42b5-8a90-c9aaeb763a91" providerId="ADAL" clId="{94BB0D02-BD4B-4EEB-AF53-8F92A629FC4A}" dt="2022-09-05T12:15:02.298" v="1" actId="21"/>
          <ac:picMkLst>
            <pc:docMk/>
            <pc:sldMk cId="1388907350" sldId="366"/>
            <ac:picMk id="2" creationId="{F6C78FD2-A550-8AAD-CEC8-6B5AFB97E670}"/>
          </ac:picMkLst>
        </pc:picChg>
      </pc:sldChg>
      <pc:sldChg chg="modSp add del mod">
        <pc:chgData name="Issam Toufik" userId="910a7b8e-d50d-42b5-8a90-c9aaeb763a91" providerId="ADAL" clId="{94BB0D02-BD4B-4EEB-AF53-8F92A629FC4A}" dt="2022-09-05T13:24:44.568" v="311" actId="2696"/>
        <pc:sldMkLst>
          <pc:docMk/>
          <pc:sldMk cId="432474971" sldId="393"/>
        </pc:sldMkLst>
        <pc:spChg chg="mod">
          <ac:chgData name="Issam Toufik" userId="910a7b8e-d50d-42b5-8a90-c9aaeb763a91" providerId="ADAL" clId="{94BB0D02-BD4B-4EEB-AF53-8F92A629FC4A}" dt="2022-09-05T13:20:06.234" v="228" actId="21"/>
          <ac:spMkLst>
            <pc:docMk/>
            <pc:sldMk cId="432474971" sldId="393"/>
            <ac:spMk id="8194" creationId="{3AFF4909-1900-46CD-87F7-AE296C59418F}"/>
          </ac:spMkLst>
        </pc:spChg>
        <pc:spChg chg="mod">
          <ac:chgData name="Issam Toufik" userId="910a7b8e-d50d-42b5-8a90-c9aaeb763a91" providerId="ADAL" clId="{94BB0D02-BD4B-4EEB-AF53-8F92A629FC4A}" dt="2022-09-05T13:20:25.724" v="232" actId="27636"/>
          <ac:spMkLst>
            <pc:docMk/>
            <pc:sldMk cId="432474971" sldId="393"/>
            <ac:spMk id="8195" creationId="{A955EC6E-B2A1-4AA5-9F6A-E317D7FE324C}"/>
          </ac:spMkLst>
        </pc:spChg>
      </pc:sldChg>
      <pc:sldChg chg="addSp delSp modSp mod">
        <pc:chgData name="Issam Toufik" userId="910a7b8e-d50d-42b5-8a90-c9aaeb763a91" providerId="ADAL" clId="{94BB0D02-BD4B-4EEB-AF53-8F92A629FC4A}" dt="2022-09-10T18:13:50.790" v="1060" actId="14100"/>
        <pc:sldMkLst>
          <pc:docMk/>
          <pc:sldMk cId="4109539322" sldId="405"/>
        </pc:sldMkLst>
        <pc:spChg chg="mod">
          <ac:chgData name="Issam Toufik" userId="910a7b8e-d50d-42b5-8a90-c9aaeb763a91" providerId="ADAL" clId="{94BB0D02-BD4B-4EEB-AF53-8F92A629FC4A}" dt="2022-09-10T18:13:36.427" v="1056" actId="1076"/>
          <ac:spMkLst>
            <pc:docMk/>
            <pc:sldMk cId="4109539322" sldId="405"/>
            <ac:spMk id="17" creationId="{4B9CE80D-5524-4DD8-8F1B-AF41A10241C9}"/>
          </ac:spMkLst>
        </pc:spChg>
        <pc:graphicFrameChg chg="add del mod">
          <ac:chgData name="Issam Toufik" userId="910a7b8e-d50d-42b5-8a90-c9aaeb763a91" providerId="ADAL" clId="{94BB0D02-BD4B-4EEB-AF53-8F92A629FC4A}" dt="2022-09-10T18:13:50.790" v="1060" actId="14100"/>
          <ac:graphicFrameMkLst>
            <pc:docMk/>
            <pc:sldMk cId="4109539322" sldId="405"/>
            <ac:graphicFrameMk id="5" creationId="{50D6E7A3-CD2F-4F6E-8725-F90691A0B7FC}"/>
          </ac:graphicFrameMkLst>
        </pc:graphicFrameChg>
        <pc:graphicFrameChg chg="add del mod">
          <ac:chgData name="Issam Toufik" userId="910a7b8e-d50d-42b5-8a90-c9aaeb763a91" providerId="ADAL" clId="{94BB0D02-BD4B-4EEB-AF53-8F92A629FC4A}" dt="2022-09-05T13:07:26.568" v="149" actId="478"/>
          <ac:graphicFrameMkLst>
            <pc:docMk/>
            <pc:sldMk cId="4109539322" sldId="405"/>
            <ac:graphicFrameMk id="6" creationId="{50D6E7A3-CD2F-4F6E-8725-F90691A0B7FC}"/>
          </ac:graphicFrameMkLst>
        </pc:graphicFrameChg>
        <pc:graphicFrameChg chg="add del mod">
          <ac:chgData name="Issam Toufik" userId="910a7b8e-d50d-42b5-8a90-c9aaeb763a91" providerId="ADAL" clId="{94BB0D02-BD4B-4EEB-AF53-8F92A629FC4A}" dt="2022-09-10T18:13:23.945" v="1053" actId="478"/>
          <ac:graphicFrameMkLst>
            <pc:docMk/>
            <pc:sldMk cId="4109539322" sldId="405"/>
            <ac:graphicFrameMk id="7" creationId="{50D6E7A3-CD2F-4F6E-8725-F90691A0B7FC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20:34.720" v="1092" actId="20577"/>
        <pc:sldMkLst>
          <pc:docMk/>
          <pc:sldMk cId="1190807443" sldId="903"/>
        </pc:sldMkLst>
        <pc:spChg chg="add mod">
          <ac:chgData name="Issam Toufik" userId="910a7b8e-d50d-42b5-8a90-c9aaeb763a91" providerId="ADAL" clId="{94BB0D02-BD4B-4EEB-AF53-8F92A629FC4A}" dt="2022-09-10T18:20:34.720" v="1092" actId="20577"/>
          <ac:spMkLst>
            <pc:docMk/>
            <pc:sldMk cId="1190807443" sldId="903"/>
            <ac:spMk id="17" creationId="{10A1B7FA-9F33-3620-376D-32B297A790E2}"/>
          </ac:spMkLst>
        </pc:spChg>
        <pc:spChg chg="mod">
          <ac:chgData name="Issam Toufik" userId="910a7b8e-d50d-42b5-8a90-c9aaeb763a91" providerId="ADAL" clId="{94BB0D02-BD4B-4EEB-AF53-8F92A629FC4A}" dt="2022-09-10T18:20:31.434" v="1091" actId="20577"/>
          <ac:spMkLst>
            <pc:docMk/>
            <pc:sldMk cId="1190807443" sldId="903"/>
            <ac:spMk id="53" creationId="{FEF9E8F9-4EFB-4888-963F-3D3287659C25}"/>
          </ac:spMkLst>
        </pc:spChg>
        <pc:spChg chg="mod">
          <ac:chgData name="Issam Toufik" userId="910a7b8e-d50d-42b5-8a90-c9aaeb763a91" providerId="ADAL" clId="{94BB0D02-BD4B-4EEB-AF53-8F92A629FC4A}" dt="2022-09-05T13:05:03.532" v="105" actId="20577"/>
          <ac:spMkLst>
            <pc:docMk/>
            <pc:sldMk cId="1190807443" sldId="903"/>
            <ac:spMk id="54" creationId="{289EE97A-3D86-43AE-8F70-6FDB53522294}"/>
          </ac:spMkLst>
        </pc:spChg>
        <pc:graphicFrameChg chg="mod modGraphic">
          <ac:chgData name="Issam Toufik" userId="910a7b8e-d50d-42b5-8a90-c9aaeb763a91" providerId="ADAL" clId="{94BB0D02-BD4B-4EEB-AF53-8F92A629FC4A}" dt="2022-09-10T18:12:37.094" v="1049" actId="207"/>
          <ac:graphicFrameMkLst>
            <pc:docMk/>
            <pc:sldMk cId="1190807443" sldId="903"/>
            <ac:graphicFrameMk id="3" creationId="{D801B7A1-70B4-4E56-998B-4D389C485F66}"/>
          </ac:graphicFrameMkLst>
        </pc:graphicFrameChg>
        <pc:graphicFrameChg chg="del">
          <ac:chgData name="Issam Toufik" userId="910a7b8e-d50d-42b5-8a90-c9aaeb763a91" providerId="ADAL" clId="{94BB0D02-BD4B-4EEB-AF53-8F92A629FC4A}" dt="2022-09-05T13:02:28.155" v="65" actId="478"/>
          <ac:graphicFrameMkLst>
            <pc:docMk/>
            <pc:sldMk cId="1190807443" sldId="903"/>
            <ac:graphicFrameMk id="15" creationId="{D5C2584B-6B4F-4C60-AF3F-32823695614E}"/>
          </ac:graphicFrameMkLst>
        </pc:graphicFrameChg>
        <pc:graphicFrameChg chg="add del mod">
          <ac:chgData name="Issam Toufik" userId="910a7b8e-d50d-42b5-8a90-c9aaeb763a91" providerId="ADAL" clId="{94BB0D02-BD4B-4EEB-AF53-8F92A629FC4A}" dt="2022-09-10T18:12:11.843" v="1036" actId="478"/>
          <ac:graphicFrameMkLst>
            <pc:docMk/>
            <pc:sldMk cId="1190807443" sldId="903"/>
            <ac:graphicFrameMk id="16" creationId="{D5C2584B-6B4F-4C60-AF3F-32823695614E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12:19.343" v="1046" actId="1036"/>
          <ac:graphicFrameMkLst>
            <pc:docMk/>
            <pc:sldMk cId="1190807443" sldId="903"/>
            <ac:graphicFrameMk id="18" creationId="{D5C2584B-6B4F-4C60-AF3F-32823695614E}"/>
          </ac:graphicFrameMkLst>
        </pc:graphicFrameChg>
      </pc:sldChg>
      <pc:sldChg chg="modSp mod">
        <pc:chgData name="Issam Toufik" userId="910a7b8e-d50d-42b5-8a90-c9aaeb763a91" providerId="ADAL" clId="{94BB0D02-BD4B-4EEB-AF53-8F92A629FC4A}" dt="2022-09-09T10:09:42.721" v="543" actId="20577"/>
        <pc:sldMkLst>
          <pc:docMk/>
          <pc:sldMk cId="3635160583" sldId="904"/>
        </pc:sldMkLst>
        <pc:spChg chg="mod">
          <ac:chgData name="Issam Toufik" userId="910a7b8e-d50d-42b5-8a90-c9aaeb763a91" providerId="ADAL" clId="{94BB0D02-BD4B-4EEB-AF53-8F92A629FC4A}" dt="2022-09-09T10:09:42.721" v="543" actId="20577"/>
          <ac:spMkLst>
            <pc:docMk/>
            <pc:sldMk cId="3635160583" sldId="904"/>
            <ac:spMk id="10" creationId="{9B6452F4-4B70-4043-84D7-85E2645E3804}"/>
          </ac:spMkLst>
        </pc:spChg>
        <pc:spChg chg="mod">
          <ac:chgData name="Issam Toufik" userId="910a7b8e-d50d-42b5-8a90-c9aaeb763a91" providerId="ADAL" clId="{94BB0D02-BD4B-4EEB-AF53-8F92A629FC4A}" dt="2022-09-05T13:18:23.254" v="222" actId="20577"/>
          <ac:spMkLst>
            <pc:docMk/>
            <pc:sldMk cId="3635160583" sldId="904"/>
            <ac:spMk id="7170" creationId="{3794A7AC-F975-4B82-9FCA-9C67ECE03726}"/>
          </ac:spMkLst>
        </pc:spChg>
      </pc:sldChg>
      <pc:sldChg chg="delSp modSp mod">
        <pc:chgData name="Issam Toufik" userId="910a7b8e-d50d-42b5-8a90-c9aaeb763a91" providerId="ADAL" clId="{94BB0D02-BD4B-4EEB-AF53-8F92A629FC4A}" dt="2022-09-10T18:16:59.808" v="1073" actId="115"/>
        <pc:sldMkLst>
          <pc:docMk/>
          <pc:sldMk cId="1547729043" sldId="910"/>
        </pc:sldMkLst>
        <pc:spChg chg="mod">
          <ac:chgData name="Issam Toufik" userId="910a7b8e-d50d-42b5-8a90-c9aaeb763a91" providerId="ADAL" clId="{94BB0D02-BD4B-4EEB-AF53-8F92A629FC4A}" dt="2022-09-10T18:16:59.808" v="1073" actId="115"/>
          <ac:spMkLst>
            <pc:docMk/>
            <pc:sldMk cId="1547729043" sldId="910"/>
            <ac:spMk id="7" creationId="{BA5C966F-0F5D-4795-A7D4-28495EA08930}"/>
          </ac:spMkLst>
        </pc:spChg>
        <pc:graphicFrameChg chg="mod modGraphic">
          <ac:chgData name="Issam Toufik" userId="910a7b8e-d50d-42b5-8a90-c9aaeb763a91" providerId="ADAL" clId="{94BB0D02-BD4B-4EEB-AF53-8F92A629FC4A}" dt="2022-09-10T18:16:51.254" v="1071" actId="404"/>
          <ac:graphicFrameMkLst>
            <pc:docMk/>
            <pc:sldMk cId="1547729043" sldId="910"/>
            <ac:graphicFrameMk id="6" creationId="{0B94C614-AC31-4B32-888B-69807045C9DF}"/>
          </ac:graphicFrameMkLst>
        </pc:graphicFrameChg>
        <pc:cxnChg chg="del">
          <ac:chgData name="Issam Toufik" userId="910a7b8e-d50d-42b5-8a90-c9aaeb763a91" providerId="ADAL" clId="{94BB0D02-BD4B-4EEB-AF53-8F92A629FC4A}" dt="2022-09-05T13:10:45.807" v="155" actId="478"/>
          <ac:cxnSpMkLst>
            <pc:docMk/>
            <pc:sldMk cId="1547729043" sldId="910"/>
            <ac:cxnSpMk id="3" creationId="{A2755479-F21C-46F4-A328-D92708D9AD5E}"/>
          </ac:cxnSpMkLst>
        </pc:cxnChg>
      </pc:sldChg>
      <pc:sldChg chg="addSp delSp modSp mod setBg">
        <pc:chgData name="Issam Toufik" userId="910a7b8e-d50d-42b5-8a90-c9aaeb763a91" providerId="ADAL" clId="{94BB0D02-BD4B-4EEB-AF53-8F92A629FC4A}" dt="2022-09-10T18:18:42.957" v="1078"/>
        <pc:sldMkLst>
          <pc:docMk/>
          <pc:sldMk cId="1058135289" sldId="915"/>
        </pc:sldMkLst>
        <pc:graphicFrameChg chg="add mod">
          <ac:chgData name="Issam Toufik" userId="910a7b8e-d50d-42b5-8a90-c9aaeb763a91" providerId="ADAL" clId="{94BB0D02-BD4B-4EEB-AF53-8F92A629FC4A}" dt="2022-09-10T18:18:42.957" v="1078"/>
          <ac:graphicFrameMkLst>
            <pc:docMk/>
            <pc:sldMk cId="1058135289" sldId="915"/>
            <ac:graphicFrameMk id="8" creationId="{F942CD68-0B13-4D77-A686-D3A57697E35D}"/>
          </ac:graphicFrameMkLst>
        </pc:graphicFrameChg>
        <pc:graphicFrameChg chg="del">
          <ac:chgData name="Issam Toufik" userId="910a7b8e-d50d-42b5-8a90-c9aaeb763a91" providerId="ADAL" clId="{94BB0D02-BD4B-4EEB-AF53-8F92A629FC4A}" dt="2022-09-10T18:02:55.800" v="739" actId="478"/>
          <ac:graphicFrameMkLst>
            <pc:docMk/>
            <pc:sldMk cId="1058135289" sldId="915"/>
            <ac:graphicFrameMk id="9" creationId="{2C6FE2B6-9FF6-4EB1-BFD8-43CA3A6FD414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57.021" v="1084"/>
        <pc:sldMkLst>
          <pc:docMk/>
          <pc:sldMk cId="396043029" sldId="917"/>
        </pc:sldMkLst>
        <pc:graphicFrameChg chg="add mod">
          <ac:chgData name="Issam Toufik" userId="910a7b8e-d50d-42b5-8a90-c9aaeb763a91" providerId="ADAL" clId="{94BB0D02-BD4B-4EEB-AF53-8F92A629FC4A}" dt="2022-09-10T18:19:57.021" v="1084"/>
          <ac:graphicFrameMkLst>
            <pc:docMk/>
            <pc:sldMk cId="396043029" sldId="917"/>
            <ac:graphicFrameMk id="4" creationId="{CE55E412-E775-4278-8F61-9F7632E2C5D3}"/>
          </ac:graphicFrameMkLst>
        </pc:graphicFrameChg>
        <pc:graphicFrameChg chg="del">
          <ac:chgData name="Issam Toufik" userId="910a7b8e-d50d-42b5-8a90-c9aaeb763a91" providerId="ADAL" clId="{94BB0D02-BD4B-4EEB-AF53-8F92A629FC4A}" dt="2022-09-10T18:08:15.646" v="950" actId="478"/>
          <ac:graphicFrameMkLst>
            <pc:docMk/>
            <pc:sldMk cId="396043029" sldId="917"/>
            <ac:graphicFrameMk id="6" creationId="{8C9EBB9C-EEE8-44F8-89CA-F2B6900B28F2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9:48:49.557" v="1503" actId="20577"/>
        <pc:sldMkLst>
          <pc:docMk/>
          <pc:sldMk cId="4047862151" sldId="925"/>
        </pc:sldMkLst>
        <pc:spChg chg="del">
          <ac:chgData name="Issam Toufik" userId="910a7b8e-d50d-42b5-8a90-c9aaeb763a91" providerId="ADAL" clId="{94BB0D02-BD4B-4EEB-AF53-8F92A629FC4A}" dt="2022-09-05T12:15:08.381" v="3" actId="478"/>
          <ac:spMkLst>
            <pc:docMk/>
            <pc:sldMk cId="4047862151" sldId="925"/>
            <ac:spMk id="4" creationId="{E8A6ADC6-C193-4AE0-AD29-B0F8F402AC4A}"/>
          </ac:spMkLst>
        </pc:spChg>
        <pc:spChg chg="add mod">
          <ac:chgData name="Issam Toufik" userId="910a7b8e-d50d-42b5-8a90-c9aaeb763a91" providerId="ADAL" clId="{94BB0D02-BD4B-4EEB-AF53-8F92A629FC4A}" dt="2022-09-10T19:48:49.557" v="1503" actId="20577"/>
          <ac:spMkLst>
            <pc:docMk/>
            <pc:sldMk cId="4047862151" sldId="925"/>
            <ac:spMk id="5" creationId="{E60950DF-B61F-591B-2D2A-5BAAD9538AB2}"/>
          </ac:spMkLst>
        </pc:spChg>
        <pc:picChg chg="add mod">
          <ac:chgData name="Issam Toufik" userId="910a7b8e-d50d-42b5-8a90-c9aaeb763a91" providerId="ADAL" clId="{94BB0D02-BD4B-4EEB-AF53-8F92A629FC4A}" dt="2022-09-05T12:15:23.346" v="7" actId="1076"/>
          <ac:picMkLst>
            <pc:docMk/>
            <pc:sldMk cId="4047862151" sldId="925"/>
            <ac:picMk id="6" creationId="{253A2B1F-402F-7D10-B412-3C346D38E615}"/>
          </ac:picMkLst>
        </pc:picChg>
      </pc:sldChg>
      <pc:sldChg chg="addSp delSp modSp mod">
        <pc:chgData name="Issam Toufik" userId="910a7b8e-d50d-42b5-8a90-c9aaeb763a91" providerId="ADAL" clId="{94BB0D02-BD4B-4EEB-AF53-8F92A629FC4A}" dt="2022-09-10T19:41:23.032" v="1487" actId="27918"/>
        <pc:sldMkLst>
          <pc:docMk/>
          <pc:sldMk cId="1095153047" sldId="927"/>
        </pc:sldMkLst>
        <pc:graphicFrameChg chg="del">
          <ac:chgData name="Issam Toufik" userId="910a7b8e-d50d-42b5-8a90-c9aaeb763a91" providerId="ADAL" clId="{94BB0D02-BD4B-4EEB-AF53-8F92A629FC4A}" dt="2022-09-10T19:40:44.458" v="1478" actId="478"/>
          <ac:graphicFrameMkLst>
            <pc:docMk/>
            <pc:sldMk cId="1095153047" sldId="927"/>
            <ac:graphicFrameMk id="4" creationId="{AF51E184-7F98-454D-BA06-6FBE37DA9A5F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9:40:47.788" v="1485" actId="1036"/>
          <ac:graphicFrameMkLst>
            <pc:docMk/>
            <pc:sldMk cId="1095153047" sldId="927"/>
            <ac:graphicFrameMk id="6" creationId="{AF51E184-7F98-454D-BA06-6FBE37DA9A5F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01:56.049" v="699"/>
        <pc:sldMkLst>
          <pc:docMk/>
          <pc:sldMk cId="1861913278" sldId="929"/>
        </pc:sldMkLst>
        <pc:graphicFrameChg chg="add mod">
          <ac:chgData name="Issam Toufik" userId="910a7b8e-d50d-42b5-8a90-c9aaeb763a91" providerId="ADAL" clId="{94BB0D02-BD4B-4EEB-AF53-8F92A629FC4A}" dt="2022-09-10T18:01:56.049" v="699"/>
          <ac:graphicFrameMkLst>
            <pc:docMk/>
            <pc:sldMk cId="1861913278" sldId="929"/>
            <ac:graphicFrameMk id="6" creationId="{E49F2562-71B8-40E7-B4D8-C4DEBE4F0A50}"/>
          </ac:graphicFrameMkLst>
        </pc:graphicFrameChg>
        <pc:graphicFrameChg chg="add del">
          <ac:chgData name="Issam Toufik" userId="910a7b8e-d50d-42b5-8a90-c9aaeb763a91" providerId="ADAL" clId="{94BB0D02-BD4B-4EEB-AF53-8F92A629FC4A}" dt="2022-09-10T17:59:15.285" v="686" actId="478"/>
          <ac:graphicFrameMkLst>
            <pc:docMk/>
            <pc:sldMk cId="1861913278" sldId="929"/>
            <ac:graphicFrameMk id="8" creationId="{E49F2562-71B8-40E7-B4D8-C4DEBE4F0A50}"/>
          </ac:graphicFrameMkLst>
        </pc:graphicFrameChg>
      </pc:sldChg>
      <pc:sldChg chg="addSp delSp modSp mod setBg">
        <pc:chgData name="Issam Toufik" userId="910a7b8e-d50d-42b5-8a90-c9aaeb763a91" providerId="ADAL" clId="{94BB0D02-BD4B-4EEB-AF53-8F92A629FC4A}" dt="2022-09-10T18:20:11.620" v="1087"/>
        <pc:sldMkLst>
          <pc:docMk/>
          <pc:sldMk cId="779374631" sldId="931"/>
        </pc:sldMkLst>
        <pc:graphicFrameChg chg="add mod">
          <ac:chgData name="Issam Toufik" userId="910a7b8e-d50d-42b5-8a90-c9aaeb763a91" providerId="ADAL" clId="{94BB0D02-BD4B-4EEB-AF53-8F92A629FC4A}" dt="2022-09-10T18:20:11.620" v="1087"/>
          <ac:graphicFrameMkLst>
            <pc:docMk/>
            <pc:sldMk cId="779374631" sldId="931"/>
            <ac:graphicFrameMk id="4" creationId="{AA4AC9EE-8872-41FF-AA76-12DA548B02F1}"/>
          </ac:graphicFrameMkLst>
        </pc:graphicFrameChg>
        <pc:graphicFrameChg chg="del">
          <ac:chgData name="Issam Toufik" userId="910a7b8e-d50d-42b5-8a90-c9aaeb763a91" providerId="ADAL" clId="{94BB0D02-BD4B-4EEB-AF53-8F92A629FC4A}" dt="2022-09-10T18:08:52.552" v="975" actId="478"/>
          <ac:graphicFrameMkLst>
            <pc:docMk/>
            <pc:sldMk cId="779374631" sldId="931"/>
            <ac:graphicFrameMk id="5" creationId="{EF12EDD1-730F-465A-93AB-2314EF9C7662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20:22.332" v="1090"/>
        <pc:sldMkLst>
          <pc:docMk/>
          <pc:sldMk cId="2407511947" sldId="932"/>
        </pc:sldMkLst>
        <pc:graphicFrameChg chg="add mod">
          <ac:chgData name="Issam Toufik" userId="910a7b8e-d50d-42b5-8a90-c9aaeb763a91" providerId="ADAL" clId="{94BB0D02-BD4B-4EEB-AF53-8F92A629FC4A}" dt="2022-09-10T18:20:22.332" v="1090"/>
          <ac:graphicFrameMkLst>
            <pc:docMk/>
            <pc:sldMk cId="2407511947" sldId="932"/>
            <ac:graphicFrameMk id="4" creationId="{80D21E37-93BB-458D-9640-7277E0B9E72E}"/>
          </ac:graphicFrameMkLst>
        </pc:graphicFrameChg>
        <pc:graphicFrameChg chg="del">
          <ac:chgData name="Issam Toufik" userId="910a7b8e-d50d-42b5-8a90-c9aaeb763a91" providerId="ADAL" clId="{94BB0D02-BD4B-4EEB-AF53-8F92A629FC4A}" dt="2022-09-10T18:09:36.180" v="1004" actId="478"/>
          <ac:graphicFrameMkLst>
            <pc:docMk/>
            <pc:sldMk cId="2407511947" sldId="932"/>
            <ac:graphicFrameMk id="5" creationId="{78978A29-A8B1-4CBE-BDEB-EB6D04B8D6AB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26.081" v="1080" actId="692"/>
        <pc:sldMkLst>
          <pc:docMk/>
          <pc:sldMk cId="3755902826" sldId="961"/>
        </pc:sldMkLst>
        <pc:graphicFrameChg chg="del">
          <ac:chgData name="Issam Toufik" userId="910a7b8e-d50d-42b5-8a90-c9aaeb763a91" providerId="ADAL" clId="{94BB0D02-BD4B-4EEB-AF53-8F92A629FC4A}" dt="2022-09-10T18:04:09.707" v="789" actId="478"/>
          <ac:graphicFrameMkLst>
            <pc:docMk/>
            <pc:sldMk cId="3755902826" sldId="961"/>
            <ac:graphicFrameMk id="4" creationId="{3C0C1278-C59B-4EB6-84C3-40DAA8C9D434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19:26.081" v="1080" actId="692"/>
          <ac:graphicFrameMkLst>
            <pc:docMk/>
            <pc:sldMk cId="3755902826" sldId="961"/>
            <ac:graphicFrameMk id="5" creationId="{3C0C1278-C59B-4EB6-84C3-40DAA8C9D434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38.078" v="1082" actId="692"/>
        <pc:sldMkLst>
          <pc:docMk/>
          <pc:sldMk cId="2346672909" sldId="962"/>
        </pc:sldMkLst>
        <pc:graphicFrameChg chg="del">
          <ac:chgData name="Issam Toufik" userId="910a7b8e-d50d-42b5-8a90-c9aaeb763a91" providerId="ADAL" clId="{94BB0D02-BD4B-4EEB-AF53-8F92A629FC4A}" dt="2022-09-10T18:05:18.393" v="839" actId="478"/>
          <ac:graphicFrameMkLst>
            <pc:docMk/>
            <pc:sldMk cId="2346672909" sldId="962"/>
            <ac:graphicFrameMk id="4" creationId="{EAD63818-3D3F-4459-B47C-B5E42F80FBFB}"/>
          </ac:graphicFrameMkLst>
        </pc:graphicFrameChg>
        <pc:graphicFrameChg chg="add del mod">
          <ac:chgData name="Issam Toufik" userId="910a7b8e-d50d-42b5-8a90-c9aaeb763a91" providerId="ADAL" clId="{94BB0D02-BD4B-4EEB-AF53-8F92A629FC4A}" dt="2022-09-10T18:19:38.078" v="1082" actId="692"/>
          <ac:graphicFrameMkLst>
            <pc:docMk/>
            <pc:sldMk cId="2346672909" sldId="962"/>
            <ac:graphicFrameMk id="5" creationId="{F1B4023B-8479-4372-A903-BBC90C5F1199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05:56.251" v="856"/>
          <ac:graphicFrameMkLst>
            <pc:docMk/>
            <pc:sldMk cId="2346672909" sldId="962"/>
            <ac:graphicFrameMk id="6" creationId="{BBB56E96-0CA2-4E05-95AE-62D0B1759AF4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07:03.754" v="907"/>
          <ac:graphicFrameMkLst>
            <pc:docMk/>
            <pc:sldMk cId="2346672909" sldId="962"/>
            <ac:graphicFrameMk id="7" creationId="{BBB56E96-0CA2-4E05-95AE-62D0B1759AF4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44.686" v="1083" actId="692"/>
        <pc:sldMkLst>
          <pc:docMk/>
          <pc:sldMk cId="3242984773" sldId="963"/>
        </pc:sldMkLst>
        <pc:graphicFrameChg chg="add mod">
          <ac:chgData name="Issam Toufik" userId="910a7b8e-d50d-42b5-8a90-c9aaeb763a91" providerId="ADAL" clId="{94BB0D02-BD4B-4EEB-AF53-8F92A629FC4A}" dt="2022-09-10T18:19:44.686" v="1083" actId="692"/>
          <ac:graphicFrameMkLst>
            <pc:docMk/>
            <pc:sldMk cId="3242984773" sldId="963"/>
            <ac:graphicFrameMk id="4" creationId="{BBB56E96-0CA2-4E05-95AE-62D0B1759AF4}"/>
          </ac:graphicFrameMkLst>
        </pc:graphicFrameChg>
        <pc:graphicFrameChg chg="del">
          <ac:chgData name="Issam Toufik" userId="910a7b8e-d50d-42b5-8a90-c9aaeb763a91" providerId="ADAL" clId="{94BB0D02-BD4B-4EEB-AF53-8F92A629FC4A}" dt="2022-09-10T18:07:31.603" v="925" actId="478"/>
          <ac:graphicFrameMkLst>
            <pc:docMk/>
            <pc:sldMk cId="3242984773" sldId="963"/>
            <ac:graphicFrameMk id="6" creationId="{0CD68829-0E7E-4475-B9D5-CE34F4A6C03F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9:32.522" v="1081" actId="692"/>
        <pc:sldMkLst>
          <pc:docMk/>
          <pc:sldMk cId="1191166300" sldId="964"/>
        </pc:sldMkLst>
        <pc:graphicFrameChg chg="add mod">
          <ac:chgData name="Issam Toufik" userId="910a7b8e-d50d-42b5-8a90-c9aaeb763a91" providerId="ADAL" clId="{94BB0D02-BD4B-4EEB-AF53-8F92A629FC4A}" dt="2022-09-10T18:19:32.522" v="1081" actId="692"/>
          <ac:graphicFrameMkLst>
            <pc:docMk/>
            <pc:sldMk cId="1191166300" sldId="964"/>
            <ac:graphicFrameMk id="4" creationId="{47F2EF97-D3AB-4C02-8384-45C7EF58265A}"/>
          </ac:graphicFrameMkLst>
        </pc:graphicFrameChg>
        <pc:graphicFrameChg chg="del">
          <ac:chgData name="Issam Toufik" userId="910a7b8e-d50d-42b5-8a90-c9aaeb763a91" providerId="ADAL" clId="{94BB0D02-BD4B-4EEB-AF53-8F92A629FC4A}" dt="2022-09-10T18:04:42.213" v="814" actId="478"/>
          <ac:graphicFrameMkLst>
            <pc:docMk/>
            <pc:sldMk cId="1191166300" sldId="964"/>
            <ac:graphicFrameMk id="6" creationId="{C75AA21A-B498-436D-A32D-648C6528F8CA}"/>
          </ac:graphicFrameMkLst>
        </pc:graphicFrameChg>
      </pc:sldChg>
      <pc:sldChg chg="modSp mod">
        <pc:chgData name="Issam Toufik" userId="910a7b8e-d50d-42b5-8a90-c9aaeb763a91" providerId="ADAL" clId="{94BB0D02-BD4B-4EEB-AF53-8F92A629FC4A}" dt="2022-09-05T12:21:44.025" v="55" actId="20577"/>
        <pc:sldMkLst>
          <pc:docMk/>
          <pc:sldMk cId="1235364315" sldId="966"/>
        </pc:sldMkLst>
        <pc:spChg chg="mod">
          <ac:chgData name="Issam Toufik" userId="910a7b8e-d50d-42b5-8a90-c9aaeb763a91" providerId="ADAL" clId="{94BB0D02-BD4B-4EEB-AF53-8F92A629FC4A}" dt="2022-09-05T12:21:04.945" v="42"/>
          <ac:spMkLst>
            <pc:docMk/>
            <pc:sldMk cId="1235364315" sldId="966"/>
            <ac:spMk id="3" creationId="{E615D784-AEBC-4C44-AFB1-F4DB16E8FA1F}"/>
          </ac:spMkLst>
        </pc:spChg>
        <pc:spChg chg="mod">
          <ac:chgData name="Issam Toufik" userId="910a7b8e-d50d-42b5-8a90-c9aaeb763a91" providerId="ADAL" clId="{94BB0D02-BD4B-4EEB-AF53-8F92A629FC4A}" dt="2022-09-05T12:21:44.025" v="55" actId="20577"/>
          <ac:spMkLst>
            <pc:docMk/>
            <pc:sldMk cId="1235364315" sldId="966"/>
            <ac:spMk id="105" creationId="{AD891A1E-E53F-45D7-954F-99948D1B8C6D}"/>
          </ac:spMkLst>
        </pc:spChg>
        <pc:spChg chg="mod">
          <ac:chgData name="Issam Toufik" userId="910a7b8e-d50d-42b5-8a90-c9aaeb763a91" providerId="ADAL" clId="{94BB0D02-BD4B-4EEB-AF53-8F92A629FC4A}" dt="2022-09-05T12:21:30.195" v="51" actId="13926"/>
          <ac:spMkLst>
            <pc:docMk/>
            <pc:sldMk cId="1235364315" sldId="966"/>
            <ac:spMk id="108" creationId="{A955D2EE-EE19-403E-964D-E3A419ED9C79}"/>
          </ac:spMkLst>
        </pc:spChg>
      </pc:sldChg>
      <pc:sldChg chg="addSp delSp modSp mod">
        <pc:chgData name="Issam Toufik" userId="910a7b8e-d50d-42b5-8a90-c9aaeb763a91" providerId="ADAL" clId="{94BB0D02-BD4B-4EEB-AF53-8F92A629FC4A}" dt="2022-09-10T18:18:31.225" v="1076"/>
        <pc:sldMkLst>
          <pc:docMk/>
          <pc:sldMk cId="1226873881" sldId="973"/>
        </pc:sldMkLst>
        <pc:graphicFrameChg chg="add mod">
          <ac:chgData name="Issam Toufik" userId="910a7b8e-d50d-42b5-8a90-c9aaeb763a91" providerId="ADAL" clId="{94BB0D02-BD4B-4EEB-AF53-8F92A629FC4A}" dt="2022-09-10T18:18:31.225" v="1076"/>
          <ac:graphicFrameMkLst>
            <pc:docMk/>
            <pc:sldMk cId="1226873881" sldId="973"/>
            <ac:graphicFrameMk id="8" creationId="{800F9579-37B0-4A83-BC55-5C23AD57116E}"/>
          </ac:graphicFrameMkLst>
        </pc:graphicFrameChg>
        <pc:graphicFrameChg chg="del">
          <ac:chgData name="Issam Toufik" userId="910a7b8e-d50d-42b5-8a90-c9aaeb763a91" providerId="ADAL" clId="{94BB0D02-BD4B-4EEB-AF53-8F92A629FC4A}" dt="2022-09-10T18:02:24.176" v="714" actId="478"/>
          <ac:graphicFrameMkLst>
            <pc:docMk/>
            <pc:sldMk cId="1226873881" sldId="973"/>
            <ac:graphicFrameMk id="9" creationId="{800F9579-37B0-4A83-BC55-5C23AD57116E}"/>
          </ac:graphicFrameMkLst>
        </pc:graphicFrameChg>
      </pc:sldChg>
      <pc:sldChg chg="addSp delSp modSp mod">
        <pc:chgData name="Issam Toufik" userId="910a7b8e-d50d-42b5-8a90-c9aaeb763a91" providerId="ADAL" clId="{94BB0D02-BD4B-4EEB-AF53-8F92A629FC4A}" dt="2022-09-10T18:18:51.678" v="1079"/>
        <pc:sldMkLst>
          <pc:docMk/>
          <pc:sldMk cId="2806566441" sldId="974"/>
        </pc:sldMkLst>
        <pc:graphicFrameChg chg="del">
          <ac:chgData name="Issam Toufik" userId="910a7b8e-d50d-42b5-8a90-c9aaeb763a91" providerId="ADAL" clId="{94BB0D02-BD4B-4EEB-AF53-8F92A629FC4A}" dt="2022-09-10T18:03:29.133" v="764" actId="478"/>
          <ac:graphicFrameMkLst>
            <pc:docMk/>
            <pc:sldMk cId="2806566441" sldId="974"/>
            <ac:graphicFrameMk id="8" creationId="{6A086643-F00E-4C40-A201-EE002C982A42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8:18:51.678" v="1079"/>
          <ac:graphicFrameMkLst>
            <pc:docMk/>
            <pc:sldMk cId="2806566441" sldId="974"/>
            <ac:graphicFrameMk id="9" creationId="{7F66B777-C21B-42B3-9D2D-824108C7629D}"/>
          </ac:graphicFrameMkLst>
        </pc:graphicFrameChg>
      </pc:sldChg>
      <pc:sldChg chg="modSp add del mod">
        <pc:chgData name="Issam Toufik" userId="910a7b8e-d50d-42b5-8a90-c9aaeb763a91" providerId="ADAL" clId="{94BB0D02-BD4B-4EEB-AF53-8F92A629FC4A}" dt="2022-09-10T19:36:48.393" v="1461" actId="1036"/>
        <pc:sldMkLst>
          <pc:docMk/>
          <pc:sldMk cId="4183504760" sldId="975"/>
        </pc:sldMkLst>
        <pc:spChg chg="mod">
          <ac:chgData name="Issam Toufik" userId="910a7b8e-d50d-42b5-8a90-c9aaeb763a91" providerId="ADAL" clId="{94BB0D02-BD4B-4EEB-AF53-8F92A629FC4A}" dt="2022-09-10T19:36:48.393" v="1461" actId="1036"/>
          <ac:spMkLst>
            <pc:docMk/>
            <pc:sldMk cId="4183504760" sldId="975"/>
            <ac:spMk id="4" creationId="{01C35609-F20A-44C2-821C-59570A0BBC4E}"/>
          </ac:spMkLst>
        </pc:spChg>
        <pc:spChg chg="mod">
          <ac:chgData name="Issam Toufik" userId="910a7b8e-d50d-42b5-8a90-c9aaeb763a91" providerId="ADAL" clId="{94BB0D02-BD4B-4EEB-AF53-8F92A629FC4A}" dt="2022-09-10T18:21:40.103" v="1100" actId="20577"/>
          <ac:spMkLst>
            <pc:docMk/>
            <pc:sldMk cId="4183504760" sldId="975"/>
            <ac:spMk id="7170" creationId="{3794A7AC-F975-4B82-9FCA-9C67ECE03726}"/>
          </ac:spMkLst>
        </pc:spChg>
      </pc:sldChg>
      <pc:sldChg chg="del">
        <pc:chgData name="Issam Toufik" userId="910a7b8e-d50d-42b5-8a90-c9aaeb763a91" providerId="ADAL" clId="{94BB0D02-BD4B-4EEB-AF53-8F92A629FC4A}" dt="2022-09-10T18:17:47.417" v="1075" actId="2696"/>
        <pc:sldMkLst>
          <pc:docMk/>
          <pc:sldMk cId="0" sldId="988"/>
        </pc:sldMkLst>
      </pc:sldChg>
      <pc:sldChg chg="del">
        <pc:chgData name="Issam Toufik" userId="910a7b8e-d50d-42b5-8a90-c9aaeb763a91" providerId="ADAL" clId="{94BB0D02-BD4B-4EEB-AF53-8F92A629FC4A}" dt="2022-09-05T13:25:01.463" v="312" actId="2696"/>
        <pc:sldMkLst>
          <pc:docMk/>
          <pc:sldMk cId="2023299866" sldId="989"/>
        </pc:sldMkLst>
      </pc:sldChg>
      <pc:sldChg chg="addSp delSp modSp mod">
        <pc:chgData name="Issam Toufik" userId="910a7b8e-d50d-42b5-8a90-c9aaeb763a91" providerId="ADAL" clId="{94BB0D02-BD4B-4EEB-AF53-8F92A629FC4A}" dt="2022-09-10T18:25:54.461" v="1385" actId="20577"/>
        <pc:sldMkLst>
          <pc:docMk/>
          <pc:sldMk cId="860019791" sldId="990"/>
        </pc:sldMkLst>
        <pc:spChg chg="mod">
          <ac:chgData name="Issam Toufik" userId="910a7b8e-d50d-42b5-8a90-c9aaeb763a91" providerId="ADAL" clId="{94BB0D02-BD4B-4EEB-AF53-8F92A629FC4A}" dt="2022-09-10T18:25:54.461" v="1385" actId="20577"/>
          <ac:spMkLst>
            <pc:docMk/>
            <pc:sldMk cId="860019791" sldId="990"/>
            <ac:spMk id="9" creationId="{4BEC5FFE-9EE3-4547-AC04-1005AF2E23C2}"/>
          </ac:spMkLst>
        </pc:spChg>
        <pc:picChg chg="add del mod">
          <ac:chgData name="Issam Toufik" userId="910a7b8e-d50d-42b5-8a90-c9aaeb763a91" providerId="ADAL" clId="{94BB0D02-BD4B-4EEB-AF53-8F92A629FC4A}" dt="2022-09-05T14:36:53.381" v="441" actId="478"/>
          <ac:picMkLst>
            <pc:docMk/>
            <pc:sldMk cId="860019791" sldId="990"/>
            <ac:picMk id="1026" creationId="{A799EE04-824A-1D8C-8823-C140C358B5D6}"/>
          </ac:picMkLst>
        </pc:picChg>
        <pc:picChg chg="add del mod">
          <ac:chgData name="Issam Toufik" userId="910a7b8e-d50d-42b5-8a90-c9aaeb763a91" providerId="ADAL" clId="{94BB0D02-BD4B-4EEB-AF53-8F92A629FC4A}" dt="2022-09-05T14:26:09.072" v="409"/>
          <ac:picMkLst>
            <pc:docMk/>
            <pc:sldMk cId="860019791" sldId="990"/>
            <ac:picMk id="1028" creationId="{76393941-C84B-8881-C7BC-40814D76AC67}"/>
          </ac:picMkLst>
        </pc:picChg>
        <pc:picChg chg="add del mod">
          <ac:chgData name="Issam Toufik" userId="910a7b8e-d50d-42b5-8a90-c9aaeb763a91" providerId="ADAL" clId="{94BB0D02-BD4B-4EEB-AF53-8F92A629FC4A}" dt="2022-09-05T14:28:06.715" v="430"/>
          <ac:picMkLst>
            <pc:docMk/>
            <pc:sldMk cId="860019791" sldId="990"/>
            <ac:picMk id="1030" creationId="{942A91DD-63DB-D348-98E1-853A2A41B0EE}"/>
          </ac:picMkLst>
        </pc:picChg>
        <pc:picChg chg="add mod">
          <ac:chgData name="Issam Toufik" userId="910a7b8e-d50d-42b5-8a90-c9aaeb763a91" providerId="ADAL" clId="{94BB0D02-BD4B-4EEB-AF53-8F92A629FC4A}" dt="2022-09-05T14:37:05.116" v="474" actId="1037"/>
          <ac:picMkLst>
            <pc:docMk/>
            <pc:sldMk cId="860019791" sldId="990"/>
            <ac:picMk id="1032" creationId="{5CB5A0F1-85C7-782E-0E45-D7F660ED1BE0}"/>
          </ac:picMkLst>
        </pc:picChg>
      </pc:sldChg>
      <pc:sldChg chg="del">
        <pc:chgData name="Issam Toufik" userId="910a7b8e-d50d-42b5-8a90-c9aaeb763a91" providerId="ADAL" clId="{94BB0D02-BD4B-4EEB-AF53-8F92A629FC4A}" dt="2022-09-10T18:21:04.839" v="1093" actId="47"/>
        <pc:sldMkLst>
          <pc:docMk/>
          <pc:sldMk cId="2090251114" sldId="991"/>
        </pc:sldMkLst>
      </pc:sldChg>
      <pc:sldChg chg="modSp add mod">
        <pc:chgData name="Issam Toufik" userId="910a7b8e-d50d-42b5-8a90-c9aaeb763a91" providerId="ADAL" clId="{94BB0D02-BD4B-4EEB-AF53-8F92A629FC4A}" dt="2022-09-09T10:03:24.369" v="504" actId="6549"/>
        <pc:sldMkLst>
          <pc:docMk/>
          <pc:sldMk cId="694460648" sldId="992"/>
        </pc:sldMkLst>
        <pc:spChg chg="mod">
          <ac:chgData name="Issam Toufik" userId="910a7b8e-d50d-42b5-8a90-c9aaeb763a91" providerId="ADAL" clId="{94BB0D02-BD4B-4EEB-AF53-8F92A629FC4A}" dt="2022-09-09T10:03:24.369" v="504" actId="6549"/>
          <ac:spMkLst>
            <pc:docMk/>
            <pc:sldMk cId="694460648" sldId="992"/>
            <ac:spMk id="9" creationId="{4BEC5FFE-9EE3-4547-AC04-1005AF2E23C2}"/>
          </ac:spMkLst>
        </pc:spChg>
        <pc:spChg chg="mod">
          <ac:chgData name="Issam Toufik" userId="910a7b8e-d50d-42b5-8a90-c9aaeb763a91" providerId="ADAL" clId="{94BB0D02-BD4B-4EEB-AF53-8F92A629FC4A}" dt="2022-09-05T13:20:18.365" v="230" actId="14100"/>
          <ac:spMkLst>
            <pc:docMk/>
            <pc:sldMk cId="694460648" sldId="992"/>
            <ac:spMk id="7170" creationId="{3794A7AC-F975-4B82-9FCA-9C67ECE03726}"/>
          </ac:spMkLst>
        </pc:spChg>
      </pc:sldChg>
      <pc:sldChg chg="addSp delSp modSp add mod">
        <pc:chgData name="Issam Toufik" userId="910a7b8e-d50d-42b5-8a90-c9aaeb763a91" providerId="ADAL" clId="{94BB0D02-BD4B-4EEB-AF53-8F92A629FC4A}" dt="2022-09-10T17:56:59.571" v="643" actId="255"/>
        <pc:sldMkLst>
          <pc:docMk/>
          <pc:sldMk cId="2135793713" sldId="993"/>
        </pc:sldMkLst>
        <pc:spChg chg="mod">
          <ac:chgData name="Issam Toufik" userId="910a7b8e-d50d-42b5-8a90-c9aaeb763a91" providerId="ADAL" clId="{94BB0D02-BD4B-4EEB-AF53-8F92A629FC4A}" dt="2022-09-10T17:56:59.571" v="643" actId="255"/>
          <ac:spMkLst>
            <pc:docMk/>
            <pc:sldMk cId="2135793713" sldId="993"/>
            <ac:spMk id="2" creationId="{AAA22A2A-8D3E-4704-BA16-7696E9F6E08F}"/>
          </ac:spMkLst>
        </pc:spChg>
        <pc:spChg chg="del">
          <ac:chgData name="Issam Toufik" userId="910a7b8e-d50d-42b5-8a90-c9aaeb763a91" providerId="ADAL" clId="{94BB0D02-BD4B-4EEB-AF53-8F92A629FC4A}" dt="2022-09-10T17:55:32.320" v="603" actId="478"/>
          <ac:spMkLst>
            <pc:docMk/>
            <pc:sldMk cId="2135793713" sldId="993"/>
            <ac:spMk id="5" creationId="{4E02AC59-09AA-423D-816B-0545E32716CF}"/>
          </ac:spMkLst>
        </pc:spChg>
        <pc:graphicFrameChg chg="del">
          <ac:chgData name="Issam Toufik" userId="910a7b8e-d50d-42b5-8a90-c9aaeb763a91" providerId="ADAL" clId="{94BB0D02-BD4B-4EEB-AF53-8F92A629FC4A}" dt="2022-09-10T17:55:19.798" v="589" actId="478"/>
          <ac:graphicFrameMkLst>
            <pc:docMk/>
            <pc:sldMk cId="2135793713" sldId="993"/>
            <ac:graphicFrameMk id="4" creationId="{AF51E184-7F98-454D-BA06-6FBE37DA9A5F}"/>
          </ac:graphicFrameMkLst>
        </pc:graphicFrameChg>
        <pc:graphicFrameChg chg="add mod">
          <ac:chgData name="Issam Toufik" userId="910a7b8e-d50d-42b5-8a90-c9aaeb763a91" providerId="ADAL" clId="{94BB0D02-BD4B-4EEB-AF53-8F92A629FC4A}" dt="2022-09-10T17:55:29.376" v="602" actId="1036"/>
          <ac:graphicFrameMkLst>
            <pc:docMk/>
            <pc:sldMk cId="2135793713" sldId="993"/>
            <ac:graphicFrameMk id="6" creationId="{00000000-0008-0000-0000-000006000000}"/>
          </ac:graphicFrameMkLst>
        </pc:graphicFrameChg>
      </pc:sldChg>
      <pc:sldMasterChg chg="modSldLayout">
        <pc:chgData name="Issam Toufik" userId="910a7b8e-d50d-42b5-8a90-c9aaeb763a91" providerId="ADAL" clId="{94BB0D02-BD4B-4EEB-AF53-8F92A629FC4A}" dt="2022-09-10T19:48:38.643" v="1497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94BB0D02-BD4B-4EEB-AF53-8F92A629FC4A}" dt="2022-09-10T17:40:12.560" v="566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94BB0D02-BD4B-4EEB-AF53-8F92A629FC4A}" dt="2022-09-10T17:40:12.560" v="566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94BB0D02-BD4B-4EEB-AF53-8F92A629FC4A}" dt="2022-09-10T19:48:38.643" v="1497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94BB0D02-BD4B-4EEB-AF53-8F92A629FC4A}" dt="2022-09-10T19:48:38.643" v="1497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94BB0D02-BD4B-4EEB-AF53-8F92A629FC4A}" dt="2022-09-10T17:40:31.682" v="574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06837734-4256-4D8E-AB2E-BA35C9BB4BCA}"/>
    <pc:docChg chg="undo redo custSel addSld delSld modSld sldOrd modMainMaster">
      <pc:chgData name="Issam Toufik" userId="910a7b8e-d50d-42b5-8a90-c9aaeb763a91" providerId="ADAL" clId="{06837734-4256-4D8E-AB2E-BA35C9BB4BCA}" dt="2023-03-16T08:35:06.548" v="1306" actId="47"/>
      <pc:docMkLst>
        <pc:docMk/>
      </pc:docMkLst>
      <pc:sldChg chg="modSp add mod">
        <pc:chgData name="Issam Toufik" userId="910a7b8e-d50d-42b5-8a90-c9aaeb763a91" providerId="ADAL" clId="{06837734-4256-4D8E-AB2E-BA35C9BB4BCA}" dt="2023-03-15T20:36:16.240" v="11" actId="20577"/>
        <pc:sldMkLst>
          <pc:docMk/>
          <pc:sldMk cId="0" sldId="341"/>
        </pc:sldMkLst>
        <pc:spChg chg="mod">
          <ac:chgData name="Issam Toufik" userId="910a7b8e-d50d-42b5-8a90-c9aaeb763a91" providerId="ADAL" clId="{06837734-4256-4D8E-AB2E-BA35C9BB4BCA}" dt="2023-03-15T20:36:07.664" v="3" actId="14100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Issam Toufik" userId="910a7b8e-d50d-42b5-8a90-c9aaeb763a91" providerId="ADAL" clId="{06837734-4256-4D8E-AB2E-BA35C9BB4BCA}" dt="2023-03-15T20:36:16.240" v="11" actId="20577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Issam Toufik" userId="910a7b8e-d50d-42b5-8a90-c9aaeb763a91" providerId="ADAL" clId="{06837734-4256-4D8E-AB2E-BA35C9BB4BCA}" dt="2023-03-15T21:07:00.029" v="872" actId="47"/>
        <pc:sldMkLst>
          <pc:docMk/>
          <pc:sldMk cId="0" sldId="362"/>
        </pc:sldMkLst>
      </pc:sldChg>
      <pc:sldChg chg="modSp add mod">
        <pc:chgData name="Issam Toufik" userId="910a7b8e-d50d-42b5-8a90-c9aaeb763a91" providerId="ADAL" clId="{06837734-4256-4D8E-AB2E-BA35C9BB4BCA}" dt="2023-03-15T20:39:49.868" v="232" actId="20577"/>
        <pc:sldMkLst>
          <pc:docMk/>
          <pc:sldMk cId="1232413510" sldId="368"/>
        </pc:sldMkLst>
        <pc:spChg chg="mod">
          <ac:chgData name="Issam Toufik" userId="910a7b8e-d50d-42b5-8a90-c9aaeb763a91" providerId="ADAL" clId="{06837734-4256-4D8E-AB2E-BA35C9BB4BCA}" dt="2023-03-15T20:39:49.868" v="232" actId="20577"/>
          <ac:spMkLst>
            <pc:docMk/>
            <pc:sldMk cId="1232413510" sldId="368"/>
            <ac:spMk id="3" creationId="{2ECE8124-D576-4DD4-AF57-04A239A7EA1F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232413510" sldId="368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232413510" sldId="368"/>
            <ac:spMk id="5" creationId="{235E8932-A15C-4FD8-B1C2-473676B9008E}"/>
          </ac:spMkLst>
        </pc:spChg>
        <pc:picChg chg="mod">
          <ac:chgData name="Issam Toufik" userId="910a7b8e-d50d-42b5-8a90-c9aaeb763a91" providerId="ADAL" clId="{06837734-4256-4D8E-AB2E-BA35C9BB4BCA}" dt="2023-03-15T20:38:54.089" v="164" actId="1038"/>
          <ac:picMkLst>
            <pc:docMk/>
            <pc:sldMk cId="1232413510" sldId="368"/>
            <ac:picMk id="7" creationId="{55BAB91E-D098-4421-AFDE-EC2D638E7B33}"/>
          </ac:picMkLst>
        </pc:picChg>
      </pc:sldChg>
      <pc:sldChg chg="modSp add mod">
        <pc:chgData name="Issam Toufik" userId="910a7b8e-d50d-42b5-8a90-c9aaeb763a91" providerId="ADAL" clId="{06837734-4256-4D8E-AB2E-BA35C9BB4BCA}" dt="2023-03-15T21:27:35.441" v="1087" actId="20577"/>
        <pc:sldMkLst>
          <pc:docMk/>
          <pc:sldMk cId="906202825" sldId="372"/>
        </pc:sldMkLst>
        <pc:spChg chg="mod">
          <ac:chgData name="Issam Toufik" userId="910a7b8e-d50d-42b5-8a90-c9aaeb763a91" providerId="ADAL" clId="{06837734-4256-4D8E-AB2E-BA35C9BB4BCA}" dt="2023-03-15T21:27:35.441" v="1087" actId="20577"/>
          <ac:spMkLst>
            <pc:docMk/>
            <pc:sldMk cId="906202825" sldId="372"/>
            <ac:spMk id="3" creationId="{2404132E-A55B-407C-8E1D-81D4CD0D0008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906202825" sldId="372"/>
            <ac:spMk id="4" creationId="{33BC3629-000D-4992-81BF-C75269C1EB67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906202825" sldId="372"/>
            <ac:spMk id="5" creationId="{629DE2ED-C8D8-44E0-8D30-9A1C377DFCF2}"/>
          </ac:spMkLst>
        </pc:spChg>
        <pc:picChg chg="mod">
          <ac:chgData name="Issam Toufik" userId="910a7b8e-d50d-42b5-8a90-c9aaeb763a91" providerId="ADAL" clId="{06837734-4256-4D8E-AB2E-BA35C9BB4BCA}" dt="2023-03-15T20:36:36.034" v="47" actId="1038"/>
          <ac:picMkLst>
            <pc:docMk/>
            <pc:sldMk cId="906202825" sldId="372"/>
            <ac:picMk id="9" creationId="{E3AAC309-CA42-4193-BE96-A13C935C7640}"/>
          </ac:picMkLst>
        </pc:picChg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3419339109" sldId="375"/>
        </pc:sldMkLst>
      </pc:sldChg>
      <pc:sldChg chg="modSp add mod">
        <pc:chgData name="Issam Toufik" userId="910a7b8e-d50d-42b5-8a90-c9aaeb763a91" providerId="ADAL" clId="{06837734-4256-4D8E-AB2E-BA35C9BB4BCA}" dt="2023-03-15T20:38:40.593" v="123" actId="207"/>
        <pc:sldMkLst>
          <pc:docMk/>
          <pc:sldMk cId="3970868299" sldId="377"/>
        </pc:sldMkLst>
        <pc:spChg chg="mod">
          <ac:chgData name="Issam Toufik" userId="910a7b8e-d50d-42b5-8a90-c9aaeb763a91" providerId="ADAL" clId="{06837734-4256-4D8E-AB2E-BA35C9BB4BCA}" dt="2023-03-15T20:38:40.593" v="123" actId="207"/>
          <ac:spMkLst>
            <pc:docMk/>
            <pc:sldMk cId="3970868299" sldId="377"/>
            <ac:spMk id="2" creationId="{B761887C-AF5D-4582-B42A-25B3B8E8146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970868299" sldId="377"/>
            <ac:spMk id="4" creationId="{33BC3629-000D-4992-81BF-C75269C1EB67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970868299" sldId="377"/>
            <ac:spMk id="5" creationId="{629DE2ED-C8D8-44E0-8D30-9A1C377DFCF2}"/>
          </ac:spMkLst>
        </pc:spChg>
        <pc:picChg chg="mod">
          <ac:chgData name="Issam Toufik" userId="910a7b8e-d50d-42b5-8a90-c9aaeb763a91" providerId="ADAL" clId="{06837734-4256-4D8E-AB2E-BA35C9BB4BCA}" dt="2023-03-15T20:38:22.876" v="122" actId="14100"/>
          <ac:picMkLst>
            <pc:docMk/>
            <pc:sldMk cId="3970868299" sldId="377"/>
            <ac:picMk id="6" creationId="{5516169E-93A9-4B97-A259-C5D27BD03677}"/>
          </ac:picMkLst>
        </pc:picChg>
      </pc:sldChg>
      <pc:sldChg chg="modSp add">
        <pc:chgData name="Issam Toufik" userId="910a7b8e-d50d-42b5-8a90-c9aaeb763a91" providerId="ADAL" clId="{06837734-4256-4D8E-AB2E-BA35C9BB4BCA}" dt="2023-03-15T20:40:13.886" v="234" actId="14100"/>
        <pc:sldMkLst>
          <pc:docMk/>
          <pc:sldMk cId="4090260798" sldId="378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4090260798" sldId="378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4090260798" sldId="378"/>
            <ac:spMk id="5" creationId="{235E8932-A15C-4FD8-B1C2-473676B9008E}"/>
          </ac:spMkLst>
        </pc:spChg>
        <pc:spChg chg="mod">
          <ac:chgData name="Issam Toufik" userId="910a7b8e-d50d-42b5-8a90-c9aaeb763a91" providerId="ADAL" clId="{06837734-4256-4D8E-AB2E-BA35C9BB4BCA}" dt="2023-03-15T20:40:13.886" v="234" actId="14100"/>
          <ac:spMkLst>
            <pc:docMk/>
            <pc:sldMk cId="4090260798" sldId="378"/>
            <ac:spMk id="10" creationId="{6A71E8ED-FFFF-473B-95CC-3231ACADADA4}"/>
          </ac:spMkLst>
        </pc:spChg>
      </pc:sldChg>
      <pc:sldChg chg="modSp add mod">
        <pc:chgData name="Issam Toufik" userId="910a7b8e-d50d-42b5-8a90-c9aaeb763a91" providerId="ADAL" clId="{06837734-4256-4D8E-AB2E-BA35C9BB4BCA}" dt="2023-03-15T20:40:46.693" v="273" actId="1037"/>
        <pc:sldMkLst>
          <pc:docMk/>
          <pc:sldMk cId="976282640" sldId="379"/>
        </pc:sldMkLst>
        <pc:spChg chg="mod">
          <ac:chgData name="Issam Toufik" userId="910a7b8e-d50d-42b5-8a90-c9aaeb763a91" providerId="ADAL" clId="{06837734-4256-4D8E-AB2E-BA35C9BB4BCA}" dt="2023-03-15T20:40:40.882" v="235" actId="207"/>
          <ac:spMkLst>
            <pc:docMk/>
            <pc:sldMk cId="976282640" sldId="379"/>
            <ac:spMk id="2" creationId="{B761887C-AF5D-4582-B42A-25B3B8E8146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976282640" sldId="379"/>
            <ac:spMk id="4" creationId="{33BC3629-000D-4992-81BF-C75269C1EB67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976282640" sldId="379"/>
            <ac:spMk id="5" creationId="{629DE2ED-C8D8-44E0-8D30-9A1C377DFCF2}"/>
          </ac:spMkLst>
        </pc:spChg>
        <pc:picChg chg="mod">
          <ac:chgData name="Issam Toufik" userId="910a7b8e-d50d-42b5-8a90-c9aaeb763a91" providerId="ADAL" clId="{06837734-4256-4D8E-AB2E-BA35C9BB4BCA}" dt="2023-03-15T20:40:46.693" v="273" actId="1037"/>
          <ac:picMkLst>
            <pc:docMk/>
            <pc:sldMk cId="976282640" sldId="379"/>
            <ac:picMk id="7" creationId="{477BBB0B-F924-441B-9E3C-D9865CF64847}"/>
          </ac:picMkLst>
        </pc:picChg>
      </pc:sldChg>
      <pc:sldChg chg="addSp delSp modSp add mod">
        <pc:chgData name="Issam Toufik" userId="910a7b8e-d50d-42b5-8a90-c9aaeb763a91" providerId="ADAL" clId="{06837734-4256-4D8E-AB2E-BA35C9BB4BCA}" dt="2023-03-15T21:30:18.255" v="1101" actId="20577"/>
        <pc:sldMkLst>
          <pc:docMk/>
          <pc:sldMk cId="3777245554" sldId="380"/>
        </pc:sldMkLst>
        <pc:spChg chg="mod">
          <ac:chgData name="Issam Toufik" userId="910a7b8e-d50d-42b5-8a90-c9aaeb763a91" providerId="ADAL" clId="{06837734-4256-4D8E-AB2E-BA35C9BB4BCA}" dt="2023-03-15T21:30:18.255" v="1101" actId="20577"/>
          <ac:spMkLst>
            <pc:docMk/>
            <pc:sldMk cId="3777245554" sldId="380"/>
            <ac:spMk id="2" creationId="{7D9C356D-313B-4D32-80B4-4A001BC7466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777245554" sldId="380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777245554" sldId="380"/>
            <ac:spMk id="5" creationId="{235E8932-A15C-4FD8-B1C2-473676B9008E}"/>
          </ac:spMkLst>
        </pc:spChg>
        <pc:spChg chg="mod">
          <ac:chgData name="Issam Toufik" userId="910a7b8e-d50d-42b5-8a90-c9aaeb763a91" providerId="ADAL" clId="{06837734-4256-4D8E-AB2E-BA35C9BB4BCA}" dt="2023-03-15T20:45:17.947" v="416" actId="20577"/>
          <ac:spMkLst>
            <pc:docMk/>
            <pc:sldMk cId="3777245554" sldId="380"/>
            <ac:spMk id="12" creationId="{8670E349-C718-4EB5-AFFE-7E71B0185F56}"/>
          </ac:spMkLst>
        </pc:spChg>
        <pc:spChg chg="add mod">
          <ac:chgData name="Issam Toufik" userId="910a7b8e-d50d-42b5-8a90-c9aaeb763a91" providerId="ADAL" clId="{06837734-4256-4D8E-AB2E-BA35C9BB4BCA}" dt="2023-03-15T20:45:43.418" v="478" actId="1038"/>
          <ac:spMkLst>
            <pc:docMk/>
            <pc:sldMk cId="3777245554" sldId="380"/>
            <ac:spMk id="14" creationId="{4B9C25F4-3E51-396B-556C-1ECBC1B54D7F}"/>
          </ac:spMkLst>
        </pc:spChg>
        <pc:spChg chg="add mod">
          <ac:chgData name="Issam Toufik" userId="910a7b8e-d50d-42b5-8a90-c9aaeb763a91" providerId="ADAL" clId="{06837734-4256-4D8E-AB2E-BA35C9BB4BCA}" dt="2023-03-15T20:45:43.418" v="478" actId="1038"/>
          <ac:spMkLst>
            <pc:docMk/>
            <pc:sldMk cId="3777245554" sldId="380"/>
            <ac:spMk id="15" creationId="{3FC71378-86E3-7D7D-21FF-2A05D11B2C22}"/>
          </ac:spMkLst>
        </pc:spChg>
        <pc:picChg chg="add del">
          <ac:chgData name="Issam Toufik" userId="910a7b8e-d50d-42b5-8a90-c9aaeb763a91" providerId="ADAL" clId="{06837734-4256-4D8E-AB2E-BA35C9BB4BCA}" dt="2023-03-15T20:42:57.732" v="276" actId="22"/>
          <ac:picMkLst>
            <pc:docMk/>
            <pc:sldMk cId="3777245554" sldId="380"/>
            <ac:picMk id="6" creationId="{FC3B3D5D-4747-AA59-855B-6553DFC5D1DA}"/>
          </ac:picMkLst>
        </pc:picChg>
        <pc:picChg chg="add del">
          <ac:chgData name="Issam Toufik" userId="910a7b8e-d50d-42b5-8a90-c9aaeb763a91" providerId="ADAL" clId="{06837734-4256-4D8E-AB2E-BA35C9BB4BCA}" dt="2023-03-15T20:43:25.542" v="294" actId="478"/>
          <ac:picMkLst>
            <pc:docMk/>
            <pc:sldMk cId="3777245554" sldId="380"/>
            <ac:picMk id="7" creationId="{4D555FC5-20F0-45D4-9CCD-C10D46C0BE1B}"/>
          </ac:picMkLst>
        </pc:picChg>
        <pc:picChg chg="add mod ord">
          <ac:chgData name="Issam Toufik" userId="910a7b8e-d50d-42b5-8a90-c9aaeb763a91" providerId="ADAL" clId="{06837734-4256-4D8E-AB2E-BA35C9BB4BCA}" dt="2023-03-15T20:45:36.825" v="441" actId="1038"/>
          <ac:picMkLst>
            <pc:docMk/>
            <pc:sldMk cId="3777245554" sldId="380"/>
            <ac:picMk id="11" creationId="{FD4570A8-BD84-9145-A833-77F310CBFA48}"/>
          </ac:picMkLst>
        </pc:picChg>
        <pc:cxnChg chg="mod">
          <ac:chgData name="Issam Toufik" userId="910a7b8e-d50d-42b5-8a90-c9aaeb763a91" providerId="ADAL" clId="{06837734-4256-4D8E-AB2E-BA35C9BB4BCA}" dt="2023-03-15T20:43:48.014" v="363" actId="14100"/>
          <ac:cxnSpMkLst>
            <pc:docMk/>
            <pc:sldMk cId="3777245554" sldId="380"/>
            <ac:cxnSpMk id="23" creationId="{B4E9F6CB-C54B-4F27-A372-B119CA93AB03}"/>
          </ac:cxnSpMkLst>
        </pc:cxnChg>
        <pc:cxnChg chg="mod">
          <ac:chgData name="Issam Toufik" userId="910a7b8e-d50d-42b5-8a90-c9aaeb763a91" providerId="ADAL" clId="{06837734-4256-4D8E-AB2E-BA35C9BB4BCA}" dt="2023-03-15T20:45:28.660" v="417" actId="14100"/>
          <ac:cxnSpMkLst>
            <pc:docMk/>
            <pc:sldMk cId="3777245554" sldId="380"/>
            <ac:cxnSpMk id="26" creationId="{8532C222-7BED-4426-AE21-D320997ED9AD}"/>
          </ac:cxnSpMkLst>
        </pc:cxnChg>
      </pc:sldChg>
      <pc:sldChg chg="modSp add">
        <pc:chgData name="Issam Toufik" userId="910a7b8e-d50d-42b5-8a90-c9aaeb763a91" providerId="ADAL" clId="{06837734-4256-4D8E-AB2E-BA35C9BB4BCA}" dt="2023-03-15T20:35:40.645" v="1"/>
        <pc:sldMkLst>
          <pc:docMk/>
          <pc:sldMk cId="2142769901" sldId="381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2142769901" sldId="381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2142769901" sldId="381"/>
            <ac:spMk id="5" creationId="{235E8932-A15C-4FD8-B1C2-473676B9008E}"/>
          </ac:spMkLst>
        </pc:spChg>
      </pc:sldChg>
      <pc:sldChg chg="modSp add del">
        <pc:chgData name="Issam Toufik" userId="910a7b8e-d50d-42b5-8a90-c9aaeb763a91" providerId="ADAL" clId="{06837734-4256-4D8E-AB2E-BA35C9BB4BCA}" dt="2023-03-15T21:21:30.829" v="1049" actId="47"/>
        <pc:sldMkLst>
          <pc:docMk/>
          <pc:sldMk cId="544888712" sldId="383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544888712" sldId="383"/>
            <ac:spMk id="4" creationId="{038340D5-E0C2-426E-8AC3-8D909C3364CF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544888712" sldId="383"/>
            <ac:spMk id="5" creationId="{2903077D-A5B6-46DE-B42C-7CB7EEA626B3}"/>
          </ac:spMkLst>
        </pc:spChg>
      </pc:sldChg>
      <pc:sldChg chg="addSp delSp modSp add mod ord">
        <pc:chgData name="Issam Toufik" userId="910a7b8e-d50d-42b5-8a90-c9aaeb763a91" providerId="ADAL" clId="{06837734-4256-4D8E-AB2E-BA35C9BB4BCA}" dt="2023-03-16T08:33:55.388" v="1259"/>
        <pc:sldMkLst>
          <pc:docMk/>
          <pc:sldMk cId="3433720151" sldId="384"/>
        </pc:sldMkLst>
        <pc:spChg chg="mod">
          <ac:chgData name="Issam Toufik" userId="910a7b8e-d50d-42b5-8a90-c9aaeb763a91" providerId="ADAL" clId="{06837734-4256-4D8E-AB2E-BA35C9BB4BCA}" dt="2023-03-15T21:19:45.289" v="895" actId="14100"/>
          <ac:spMkLst>
            <pc:docMk/>
            <pc:sldMk cId="3433720151" sldId="384"/>
            <ac:spMk id="2" creationId="{301725B6-B501-4295-AB23-2829B1D54355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433720151" sldId="384"/>
            <ac:spMk id="4" creationId="{4C432C81-3FC2-40BB-80F6-174B30B9AA1F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433720151" sldId="384"/>
            <ac:spMk id="5" creationId="{91D0A6EE-5983-48EF-B920-E4888076BE80}"/>
          </ac:spMkLst>
        </pc:spChg>
        <pc:spChg chg="mod">
          <ac:chgData name="Issam Toufik" userId="910a7b8e-d50d-42b5-8a90-c9aaeb763a91" providerId="ADAL" clId="{06837734-4256-4D8E-AB2E-BA35C9BB4BCA}" dt="2023-03-15T21:21:17.435" v="1048" actId="27636"/>
          <ac:spMkLst>
            <pc:docMk/>
            <pc:sldMk cId="3433720151" sldId="384"/>
            <ac:spMk id="10" creationId="{C5CD9487-84F3-459E-A1F7-26FA3F1CC54D}"/>
          </ac:spMkLst>
        </pc:spChg>
        <pc:picChg chg="add mod">
          <ac:chgData name="Issam Toufik" userId="910a7b8e-d50d-42b5-8a90-c9aaeb763a91" providerId="ADAL" clId="{06837734-4256-4D8E-AB2E-BA35C9BB4BCA}" dt="2023-03-15T21:19:14.261" v="891" actId="1076"/>
          <ac:picMkLst>
            <pc:docMk/>
            <pc:sldMk cId="3433720151" sldId="384"/>
            <ac:picMk id="6" creationId="{0DB332A6-2611-5612-588C-CB2F6B477166}"/>
          </ac:picMkLst>
        </pc:picChg>
        <pc:picChg chg="del">
          <ac:chgData name="Issam Toufik" userId="910a7b8e-d50d-42b5-8a90-c9aaeb763a91" providerId="ADAL" clId="{06837734-4256-4D8E-AB2E-BA35C9BB4BCA}" dt="2023-03-15T21:19:09.381" v="889" actId="478"/>
          <ac:picMkLst>
            <pc:docMk/>
            <pc:sldMk cId="3433720151" sldId="384"/>
            <ac:picMk id="9" creationId="{C2370B06-B6FF-4036-8F65-AA2FD7563A57}"/>
          </ac:picMkLst>
        </pc:picChg>
      </pc:sldChg>
      <pc:sldChg chg="modSp add mod">
        <pc:chgData name="Issam Toufik" userId="910a7b8e-d50d-42b5-8a90-c9aaeb763a91" providerId="ADAL" clId="{06837734-4256-4D8E-AB2E-BA35C9BB4BCA}" dt="2023-03-16T08:33:11.360" v="1257" actId="1036"/>
        <pc:sldMkLst>
          <pc:docMk/>
          <pc:sldMk cId="231831223" sldId="385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231831223" sldId="385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231831223" sldId="385"/>
            <ac:spMk id="5" creationId="{235E8932-A15C-4FD8-B1C2-473676B9008E}"/>
          </ac:spMkLst>
        </pc:spChg>
        <pc:spChg chg="mod">
          <ac:chgData name="Issam Toufik" userId="910a7b8e-d50d-42b5-8a90-c9aaeb763a91" providerId="ADAL" clId="{06837734-4256-4D8E-AB2E-BA35C9BB4BCA}" dt="2023-03-16T08:33:11.360" v="1257" actId="1036"/>
          <ac:spMkLst>
            <pc:docMk/>
            <pc:sldMk cId="231831223" sldId="385"/>
            <ac:spMk id="8" creationId="{CC925250-8402-4EFC-A6BA-B1BC5D2113B5}"/>
          </ac:spMkLst>
        </pc:spChg>
        <pc:spChg chg="mod">
          <ac:chgData name="Issam Toufik" userId="910a7b8e-d50d-42b5-8a90-c9aaeb763a91" providerId="ADAL" clId="{06837734-4256-4D8E-AB2E-BA35C9BB4BCA}" dt="2023-03-16T08:32:16.416" v="1228" actId="27636"/>
          <ac:spMkLst>
            <pc:docMk/>
            <pc:sldMk cId="231831223" sldId="385"/>
            <ac:spMk id="10" creationId="{6A71E8ED-FFFF-473B-95CC-3231ACADADA4}"/>
          </ac:spMkLst>
        </pc:spChg>
      </pc:sldChg>
      <pc:sldChg chg="modSp add mod">
        <pc:chgData name="Issam Toufik" userId="910a7b8e-d50d-42b5-8a90-c9aaeb763a91" providerId="ADAL" clId="{06837734-4256-4D8E-AB2E-BA35C9BB4BCA}" dt="2023-03-15T21:09:48.104" v="876" actId="108"/>
        <pc:sldMkLst>
          <pc:docMk/>
          <pc:sldMk cId="3136103354" sldId="386"/>
        </pc:sldMkLst>
        <pc:spChg chg="mod">
          <ac:chgData name="Issam Toufik" userId="910a7b8e-d50d-42b5-8a90-c9aaeb763a91" providerId="ADAL" clId="{06837734-4256-4D8E-AB2E-BA35C9BB4BCA}" dt="2023-03-15T21:09:48.104" v="876" actId="108"/>
          <ac:spMkLst>
            <pc:docMk/>
            <pc:sldMk cId="3136103354" sldId="386"/>
            <ac:spMk id="2" creationId="{B761887C-AF5D-4582-B42A-25B3B8E8146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136103354" sldId="386"/>
            <ac:spMk id="4" creationId="{33BC3629-000D-4992-81BF-C75269C1EB67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136103354" sldId="386"/>
            <ac:spMk id="5" creationId="{629DE2ED-C8D8-44E0-8D30-9A1C377DFCF2}"/>
          </ac:spMkLst>
        </pc:spChg>
      </pc:sldChg>
      <pc:sldChg chg="modSp add del">
        <pc:chgData name="Issam Toufik" userId="910a7b8e-d50d-42b5-8a90-c9aaeb763a91" providerId="ADAL" clId="{06837734-4256-4D8E-AB2E-BA35C9BB4BCA}" dt="2023-03-15T21:03:35.640" v="853" actId="47"/>
        <pc:sldMkLst>
          <pc:docMk/>
          <pc:sldMk cId="727377689" sldId="387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727377689" sldId="387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727377689" sldId="387"/>
            <ac:spMk id="5" creationId="{235E8932-A15C-4FD8-B1C2-473676B9008E}"/>
          </ac:spMkLst>
        </pc:spChg>
      </pc:sldChg>
      <pc:sldChg chg="addSp delSp modSp add mod">
        <pc:chgData name="Issam Toufik" userId="910a7b8e-d50d-42b5-8a90-c9aaeb763a91" providerId="ADAL" clId="{06837734-4256-4D8E-AB2E-BA35C9BB4BCA}" dt="2023-03-15T21:06:25.053" v="871" actId="1076"/>
        <pc:sldMkLst>
          <pc:docMk/>
          <pc:sldMk cId="1745629464" sldId="388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745629464" sldId="388"/>
            <ac:spMk id="4" creationId="{C42743F3-2933-4AAB-95A6-0B691E77E4B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745629464" sldId="388"/>
            <ac:spMk id="5" creationId="{284CBBE5-E006-464F-8D13-A73015A0A745}"/>
          </ac:spMkLst>
        </pc:spChg>
        <pc:picChg chg="add del mod">
          <ac:chgData name="Issam Toufik" userId="910a7b8e-d50d-42b5-8a90-c9aaeb763a91" providerId="ADAL" clId="{06837734-4256-4D8E-AB2E-BA35C9BB4BCA}" dt="2023-03-15T21:04:45.462" v="867" actId="478"/>
          <ac:picMkLst>
            <pc:docMk/>
            <pc:sldMk cId="1745629464" sldId="388"/>
            <ac:picMk id="7" creationId="{F14AD844-872D-C28D-5DB0-E6CE34E7262F}"/>
          </ac:picMkLst>
        </pc:picChg>
        <pc:picChg chg="del">
          <ac:chgData name="Issam Toufik" userId="910a7b8e-d50d-42b5-8a90-c9aaeb763a91" providerId="ADAL" clId="{06837734-4256-4D8E-AB2E-BA35C9BB4BCA}" dt="2023-03-15T21:06:16.816" v="868" actId="478"/>
          <ac:picMkLst>
            <pc:docMk/>
            <pc:sldMk cId="1745629464" sldId="388"/>
            <ac:picMk id="8" creationId="{D16F3BA4-2D78-443D-839C-D857A4361BF2}"/>
          </ac:picMkLst>
        </pc:picChg>
        <pc:picChg chg="add mod">
          <ac:chgData name="Issam Toufik" userId="910a7b8e-d50d-42b5-8a90-c9aaeb763a91" providerId="ADAL" clId="{06837734-4256-4D8E-AB2E-BA35C9BB4BCA}" dt="2023-03-15T21:06:25.053" v="871" actId="1076"/>
          <ac:picMkLst>
            <pc:docMk/>
            <pc:sldMk cId="1745629464" sldId="388"/>
            <ac:picMk id="10" creationId="{14C273A1-1117-7438-766B-71E60B21B82C}"/>
          </ac:picMkLst>
        </pc:picChg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3643723311" sldId="388"/>
        </pc:sldMkLst>
      </pc:sldChg>
      <pc:sldChg chg="modSp add">
        <pc:chgData name="Issam Toufik" userId="910a7b8e-d50d-42b5-8a90-c9aaeb763a91" providerId="ADAL" clId="{06837734-4256-4D8E-AB2E-BA35C9BB4BCA}" dt="2023-03-15T20:35:40.645" v="1"/>
        <pc:sldMkLst>
          <pc:docMk/>
          <pc:sldMk cId="517357340" sldId="390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517357340" sldId="390"/>
            <ac:spMk id="4" creationId="{C42743F3-2933-4AAB-95A6-0B691E77E4B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517357340" sldId="390"/>
            <ac:spMk id="5" creationId="{284CBBE5-E006-464F-8D13-A73015A0A745}"/>
          </ac:spMkLst>
        </pc:spChg>
      </pc:sldChg>
      <pc:sldChg chg="modSp add">
        <pc:chgData name="Issam Toufik" userId="910a7b8e-d50d-42b5-8a90-c9aaeb763a91" providerId="ADAL" clId="{06837734-4256-4D8E-AB2E-BA35C9BB4BCA}" dt="2023-03-15T20:35:40.645" v="1"/>
        <pc:sldMkLst>
          <pc:docMk/>
          <pc:sldMk cId="880073484" sldId="391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880073484" sldId="391"/>
            <ac:spMk id="4" creationId="{C42743F3-2933-4AAB-95A6-0B691E77E4B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880073484" sldId="391"/>
            <ac:spMk id="5" creationId="{284CBBE5-E006-464F-8D13-A73015A0A745}"/>
          </ac:spMkLst>
        </pc:spChg>
      </pc:sldChg>
      <pc:sldChg chg="modSp add mod">
        <pc:chgData name="Issam Toufik" userId="910a7b8e-d50d-42b5-8a90-c9aaeb763a91" providerId="ADAL" clId="{06837734-4256-4D8E-AB2E-BA35C9BB4BCA}" dt="2023-03-16T08:30:14.290" v="1153" actId="20577"/>
        <pc:sldMkLst>
          <pc:docMk/>
          <pc:sldMk cId="1243048114" sldId="395"/>
        </pc:sldMkLst>
        <pc:spChg chg="mod">
          <ac:chgData name="Issam Toufik" userId="910a7b8e-d50d-42b5-8a90-c9aaeb763a91" providerId="ADAL" clId="{06837734-4256-4D8E-AB2E-BA35C9BB4BCA}" dt="2023-03-16T08:30:14.290" v="1153" actId="20577"/>
          <ac:spMkLst>
            <pc:docMk/>
            <pc:sldMk cId="1243048114" sldId="395"/>
            <ac:spMk id="2" creationId="{7D9C356D-313B-4D32-80B4-4A001BC7466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243048114" sldId="395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243048114" sldId="395"/>
            <ac:spMk id="5" creationId="{235E8932-A15C-4FD8-B1C2-473676B9008E}"/>
          </ac:spMkLst>
        </pc:spChg>
        <pc:spChg chg="mod">
          <ac:chgData name="Issam Toufik" userId="910a7b8e-d50d-42b5-8a90-c9aaeb763a91" providerId="ADAL" clId="{06837734-4256-4D8E-AB2E-BA35C9BB4BCA}" dt="2023-03-15T20:57:43.250" v="781" actId="113"/>
          <ac:spMkLst>
            <pc:docMk/>
            <pc:sldMk cId="1243048114" sldId="395"/>
            <ac:spMk id="10" creationId="{6A71E8ED-FFFF-473B-95CC-3231ACADADA4}"/>
          </ac:spMkLst>
        </pc:spChg>
      </pc:sldChg>
      <pc:sldChg chg="addSp delSp modSp add mod">
        <pc:chgData name="Issam Toufik" userId="910a7b8e-d50d-42b5-8a90-c9aaeb763a91" providerId="ADAL" clId="{06837734-4256-4D8E-AB2E-BA35C9BB4BCA}" dt="2023-03-16T08:30:20.197" v="1156" actId="20577"/>
        <pc:sldMkLst>
          <pc:docMk/>
          <pc:sldMk cId="1834691583" sldId="396"/>
        </pc:sldMkLst>
        <pc:spChg chg="mod">
          <ac:chgData name="Issam Toufik" userId="910a7b8e-d50d-42b5-8a90-c9aaeb763a91" providerId="ADAL" clId="{06837734-4256-4D8E-AB2E-BA35C9BB4BCA}" dt="2023-03-16T08:30:20.197" v="1156" actId="20577"/>
          <ac:spMkLst>
            <pc:docMk/>
            <pc:sldMk cId="1834691583" sldId="396"/>
            <ac:spMk id="2" creationId="{7D9C356D-313B-4D32-80B4-4A001BC7466A}"/>
          </ac:spMkLst>
        </pc:spChg>
        <pc:spChg chg="add del mod">
          <ac:chgData name="Issam Toufik" userId="910a7b8e-d50d-42b5-8a90-c9aaeb763a91" providerId="ADAL" clId="{06837734-4256-4D8E-AB2E-BA35C9BB4BCA}" dt="2023-03-15T20:57:54.862" v="783" actId="478"/>
          <ac:spMkLst>
            <pc:docMk/>
            <pc:sldMk cId="1834691583" sldId="396"/>
            <ac:spMk id="3" creationId="{CDB092BD-533D-C22D-2EFC-D696C7FB36B2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834691583" sldId="396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834691583" sldId="396"/>
            <ac:spMk id="5" creationId="{235E8932-A15C-4FD8-B1C2-473676B9008E}"/>
          </ac:spMkLst>
        </pc:spChg>
        <pc:spChg chg="add mod">
          <ac:chgData name="Issam Toufik" userId="910a7b8e-d50d-42b5-8a90-c9aaeb763a91" providerId="ADAL" clId="{06837734-4256-4D8E-AB2E-BA35C9BB4BCA}" dt="2023-03-15T21:00:11.862" v="829" actId="20577"/>
          <ac:spMkLst>
            <pc:docMk/>
            <pc:sldMk cId="1834691583" sldId="396"/>
            <ac:spMk id="6" creationId="{39F58275-A5EC-B865-B746-A48199865C36}"/>
          </ac:spMkLst>
        </pc:spChg>
        <pc:spChg chg="del mod">
          <ac:chgData name="Issam Toufik" userId="910a7b8e-d50d-42b5-8a90-c9aaeb763a91" providerId="ADAL" clId="{06837734-4256-4D8E-AB2E-BA35C9BB4BCA}" dt="2023-03-15T20:57:52.276" v="782" actId="478"/>
          <ac:spMkLst>
            <pc:docMk/>
            <pc:sldMk cId="1834691583" sldId="396"/>
            <ac:spMk id="10" creationId="{6A71E8ED-FFFF-473B-95CC-3231ACADADA4}"/>
          </ac:spMkLst>
        </pc:spChg>
      </pc:sldChg>
      <pc:sldChg chg="addSp delSp modSp add mod">
        <pc:chgData name="Issam Toufik" userId="910a7b8e-d50d-42b5-8a90-c9aaeb763a91" providerId="ADAL" clId="{06837734-4256-4D8E-AB2E-BA35C9BB4BCA}" dt="2023-03-16T08:30:28.017" v="1159" actId="20577"/>
        <pc:sldMkLst>
          <pc:docMk/>
          <pc:sldMk cId="4192245356" sldId="397"/>
        </pc:sldMkLst>
        <pc:spChg chg="mod">
          <ac:chgData name="Issam Toufik" userId="910a7b8e-d50d-42b5-8a90-c9aaeb763a91" providerId="ADAL" clId="{06837734-4256-4D8E-AB2E-BA35C9BB4BCA}" dt="2023-03-16T08:30:28.017" v="1159" actId="20577"/>
          <ac:spMkLst>
            <pc:docMk/>
            <pc:sldMk cId="4192245356" sldId="397"/>
            <ac:spMk id="2" creationId="{7D9C356D-313B-4D32-80B4-4A001BC7466A}"/>
          </ac:spMkLst>
        </pc:spChg>
        <pc:spChg chg="add del mod">
          <ac:chgData name="Issam Toufik" userId="910a7b8e-d50d-42b5-8a90-c9aaeb763a91" providerId="ADAL" clId="{06837734-4256-4D8E-AB2E-BA35C9BB4BCA}" dt="2023-03-15T20:58:01.004" v="785" actId="478"/>
          <ac:spMkLst>
            <pc:docMk/>
            <pc:sldMk cId="4192245356" sldId="397"/>
            <ac:spMk id="3" creationId="{E33FF95E-BC5B-489B-D192-8176C08D71A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4192245356" sldId="397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4192245356" sldId="397"/>
            <ac:spMk id="5" creationId="{235E8932-A15C-4FD8-B1C2-473676B9008E}"/>
          </ac:spMkLst>
        </pc:spChg>
        <pc:spChg chg="add mod">
          <ac:chgData name="Issam Toufik" userId="910a7b8e-d50d-42b5-8a90-c9aaeb763a91" providerId="ADAL" clId="{06837734-4256-4D8E-AB2E-BA35C9BB4BCA}" dt="2023-03-15T21:02:06.621" v="852" actId="6549"/>
          <ac:spMkLst>
            <pc:docMk/>
            <pc:sldMk cId="4192245356" sldId="397"/>
            <ac:spMk id="6" creationId="{7D31C27D-DEF8-75E6-51F9-E541C5A16C52}"/>
          </ac:spMkLst>
        </pc:spChg>
        <pc:spChg chg="del mod">
          <ac:chgData name="Issam Toufik" userId="910a7b8e-d50d-42b5-8a90-c9aaeb763a91" providerId="ADAL" clId="{06837734-4256-4D8E-AB2E-BA35C9BB4BCA}" dt="2023-03-15T20:57:58.590" v="784" actId="478"/>
          <ac:spMkLst>
            <pc:docMk/>
            <pc:sldMk cId="4192245356" sldId="397"/>
            <ac:spMk id="10" creationId="{6A71E8ED-FFFF-473B-95CC-3231ACADADA4}"/>
          </ac:spMkLst>
        </pc:spChg>
      </pc:sldChg>
      <pc:sldChg chg="addSp delSp modSp add mod">
        <pc:chgData name="Issam Toufik" userId="910a7b8e-d50d-42b5-8a90-c9aaeb763a91" providerId="ADAL" clId="{06837734-4256-4D8E-AB2E-BA35C9BB4BCA}" dt="2023-03-16T08:29:19.674" v="1150" actId="20577"/>
        <pc:sldMkLst>
          <pc:docMk/>
          <pc:sldMk cId="793403884" sldId="398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793403884" sldId="398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793403884" sldId="398"/>
            <ac:spMk id="5" creationId="{235E8932-A15C-4FD8-B1C2-473676B9008E}"/>
          </ac:spMkLst>
        </pc:spChg>
        <pc:spChg chg="mod">
          <ac:chgData name="Issam Toufik" userId="910a7b8e-d50d-42b5-8a90-c9aaeb763a91" providerId="ADAL" clId="{06837734-4256-4D8E-AB2E-BA35C9BB4BCA}" dt="2023-03-16T08:29:19.674" v="1150" actId="20577"/>
          <ac:spMkLst>
            <pc:docMk/>
            <pc:sldMk cId="793403884" sldId="398"/>
            <ac:spMk id="10" creationId="{6A71E8ED-FFFF-473B-95CC-3231ACADADA4}"/>
          </ac:spMkLst>
        </pc:spChg>
        <pc:picChg chg="del">
          <ac:chgData name="Issam Toufik" userId="910a7b8e-d50d-42b5-8a90-c9aaeb763a91" providerId="ADAL" clId="{06837734-4256-4D8E-AB2E-BA35C9BB4BCA}" dt="2023-03-15T21:28:26.321" v="1088" actId="478"/>
          <ac:picMkLst>
            <pc:docMk/>
            <pc:sldMk cId="793403884" sldId="398"/>
            <ac:picMk id="3" creationId="{D3E3FB97-F168-4805-B1FA-2B9A4C31B530}"/>
          </ac:picMkLst>
        </pc:picChg>
        <pc:picChg chg="add mod modCrop">
          <ac:chgData name="Issam Toufik" userId="910a7b8e-d50d-42b5-8a90-c9aaeb763a91" providerId="ADAL" clId="{06837734-4256-4D8E-AB2E-BA35C9BB4BCA}" dt="2023-03-15T21:29:55.788" v="1098" actId="1076"/>
          <ac:picMkLst>
            <pc:docMk/>
            <pc:sldMk cId="793403884" sldId="398"/>
            <ac:picMk id="7" creationId="{456D571B-2034-59A1-2B4A-11172E399B88}"/>
          </ac:picMkLst>
        </pc:picChg>
      </pc:sldChg>
      <pc:sldChg chg="addSp delSp modSp add mod">
        <pc:chgData name="Issam Toufik" userId="910a7b8e-d50d-42b5-8a90-c9aaeb763a91" providerId="ADAL" clId="{06837734-4256-4D8E-AB2E-BA35C9BB4BCA}" dt="2023-03-15T21:30:26.178" v="1103" actId="20577"/>
        <pc:sldMkLst>
          <pc:docMk/>
          <pc:sldMk cId="3123773493" sldId="399"/>
        </pc:sldMkLst>
        <pc:spChg chg="mod">
          <ac:chgData name="Issam Toufik" userId="910a7b8e-d50d-42b5-8a90-c9aaeb763a91" providerId="ADAL" clId="{06837734-4256-4D8E-AB2E-BA35C9BB4BCA}" dt="2023-03-15T21:30:26.178" v="1103" actId="20577"/>
          <ac:spMkLst>
            <pc:docMk/>
            <pc:sldMk cId="3123773493" sldId="399"/>
            <ac:spMk id="2" creationId="{7D9C356D-313B-4D32-80B4-4A001BC7466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123773493" sldId="399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123773493" sldId="399"/>
            <ac:spMk id="5" creationId="{235E8932-A15C-4FD8-B1C2-473676B9008E}"/>
          </ac:spMkLst>
        </pc:spChg>
        <pc:spChg chg="add mod">
          <ac:chgData name="Issam Toufik" userId="910a7b8e-d50d-42b5-8a90-c9aaeb763a91" providerId="ADAL" clId="{06837734-4256-4D8E-AB2E-BA35C9BB4BCA}" dt="2023-03-15T20:46:50.949" v="525"/>
          <ac:spMkLst>
            <pc:docMk/>
            <pc:sldMk cId="3123773493" sldId="399"/>
            <ac:spMk id="8" creationId="{2F7504A8-D264-A0CA-87CD-57BF16328F40}"/>
          </ac:spMkLst>
        </pc:spChg>
        <pc:spChg chg="add mod">
          <ac:chgData name="Issam Toufik" userId="910a7b8e-d50d-42b5-8a90-c9aaeb763a91" providerId="ADAL" clId="{06837734-4256-4D8E-AB2E-BA35C9BB4BCA}" dt="2023-03-15T20:46:50.949" v="525"/>
          <ac:spMkLst>
            <pc:docMk/>
            <pc:sldMk cId="3123773493" sldId="399"/>
            <ac:spMk id="11" creationId="{5362570C-8E91-6936-D93F-3B2A78905BCE}"/>
          </ac:spMkLst>
        </pc:spChg>
        <pc:spChg chg="mod">
          <ac:chgData name="Issam Toufik" userId="910a7b8e-d50d-42b5-8a90-c9aaeb763a91" providerId="ADAL" clId="{06837734-4256-4D8E-AB2E-BA35C9BB4BCA}" dt="2023-03-15T20:47:06.501" v="549" actId="20577"/>
          <ac:spMkLst>
            <pc:docMk/>
            <pc:sldMk cId="3123773493" sldId="399"/>
            <ac:spMk id="12" creationId="{8670E349-C718-4EB5-AFFE-7E71B0185F56}"/>
          </ac:spMkLst>
        </pc:spChg>
        <pc:picChg chg="del">
          <ac:chgData name="Issam Toufik" userId="910a7b8e-d50d-42b5-8a90-c9aaeb763a91" providerId="ADAL" clId="{06837734-4256-4D8E-AB2E-BA35C9BB4BCA}" dt="2023-03-15T20:46:37.073" v="482" actId="478"/>
          <ac:picMkLst>
            <pc:docMk/>
            <pc:sldMk cId="3123773493" sldId="399"/>
            <ac:picMk id="6" creationId="{9EEF1D88-8411-4982-AB40-1EB95E9EFFFE}"/>
          </ac:picMkLst>
        </pc:picChg>
        <pc:picChg chg="add mod ord">
          <ac:chgData name="Issam Toufik" userId="910a7b8e-d50d-42b5-8a90-c9aaeb763a91" providerId="ADAL" clId="{06837734-4256-4D8E-AB2E-BA35C9BB4BCA}" dt="2023-03-15T20:49:55.955" v="639" actId="14100"/>
          <ac:picMkLst>
            <pc:docMk/>
            <pc:sldMk cId="3123773493" sldId="399"/>
            <ac:picMk id="7" creationId="{F1DD50EE-3608-0474-F7E4-1CCA8A6EACDA}"/>
          </ac:picMkLst>
        </pc:picChg>
      </pc:sldChg>
      <pc:sldChg chg="addSp delSp modSp add mod">
        <pc:chgData name="Issam Toufik" userId="910a7b8e-d50d-42b5-8a90-c9aaeb763a91" providerId="ADAL" clId="{06837734-4256-4D8E-AB2E-BA35C9BB4BCA}" dt="2023-03-15T21:30:32.116" v="1105" actId="20577"/>
        <pc:sldMkLst>
          <pc:docMk/>
          <pc:sldMk cId="506881132" sldId="400"/>
        </pc:sldMkLst>
        <pc:spChg chg="mod">
          <ac:chgData name="Issam Toufik" userId="910a7b8e-d50d-42b5-8a90-c9aaeb763a91" providerId="ADAL" clId="{06837734-4256-4D8E-AB2E-BA35C9BB4BCA}" dt="2023-03-15T21:30:32.116" v="1105" actId="20577"/>
          <ac:spMkLst>
            <pc:docMk/>
            <pc:sldMk cId="506881132" sldId="400"/>
            <ac:spMk id="2" creationId="{7D9C356D-313B-4D32-80B4-4A001BC7466A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506881132" sldId="400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506881132" sldId="400"/>
            <ac:spMk id="5" creationId="{235E8932-A15C-4FD8-B1C2-473676B9008E}"/>
          </ac:spMkLst>
        </pc:spChg>
        <pc:spChg chg="add mod">
          <ac:chgData name="Issam Toufik" userId="910a7b8e-d50d-42b5-8a90-c9aaeb763a91" providerId="ADAL" clId="{06837734-4256-4D8E-AB2E-BA35C9BB4BCA}" dt="2023-03-15T20:48:50.846" v="619"/>
          <ac:spMkLst>
            <pc:docMk/>
            <pc:sldMk cId="506881132" sldId="400"/>
            <ac:spMk id="8" creationId="{9BBD359C-E92D-E14D-8756-14F6DFF03704}"/>
          </ac:spMkLst>
        </pc:spChg>
        <pc:spChg chg="add mod">
          <ac:chgData name="Issam Toufik" userId="910a7b8e-d50d-42b5-8a90-c9aaeb763a91" providerId="ADAL" clId="{06837734-4256-4D8E-AB2E-BA35C9BB4BCA}" dt="2023-03-15T20:48:50.846" v="619"/>
          <ac:spMkLst>
            <pc:docMk/>
            <pc:sldMk cId="506881132" sldId="400"/>
            <ac:spMk id="11" creationId="{75F440B1-5837-273B-A011-F983EE27E32D}"/>
          </ac:spMkLst>
        </pc:spChg>
        <pc:spChg chg="mod">
          <ac:chgData name="Issam Toufik" userId="910a7b8e-d50d-42b5-8a90-c9aaeb763a91" providerId="ADAL" clId="{06837734-4256-4D8E-AB2E-BA35C9BB4BCA}" dt="2023-03-15T20:49:21.665" v="633" actId="20577"/>
          <ac:spMkLst>
            <pc:docMk/>
            <pc:sldMk cId="506881132" sldId="400"/>
            <ac:spMk id="12" creationId="{8670E349-C718-4EB5-AFFE-7E71B0185F56}"/>
          </ac:spMkLst>
        </pc:spChg>
        <pc:picChg chg="add del mod">
          <ac:chgData name="Issam Toufik" userId="910a7b8e-d50d-42b5-8a90-c9aaeb763a91" providerId="ADAL" clId="{06837734-4256-4D8E-AB2E-BA35C9BB4BCA}" dt="2023-03-15T20:48:36.669" v="603" actId="478"/>
          <ac:picMkLst>
            <pc:docMk/>
            <pc:sldMk cId="506881132" sldId="400"/>
            <ac:picMk id="3" creationId="{9FA6A115-E159-A54E-A4C0-2C89C99D0F03}"/>
          </ac:picMkLst>
        </pc:picChg>
        <pc:picChg chg="add mod ord">
          <ac:chgData name="Issam Toufik" userId="910a7b8e-d50d-42b5-8a90-c9aaeb763a91" providerId="ADAL" clId="{06837734-4256-4D8E-AB2E-BA35C9BB4BCA}" dt="2023-03-15T20:50:04.976" v="640" actId="1038"/>
          <ac:picMkLst>
            <pc:docMk/>
            <pc:sldMk cId="506881132" sldId="400"/>
            <ac:picMk id="7" creationId="{9D7B1327-87FD-5534-CF13-E21C94F9C2D9}"/>
          </ac:picMkLst>
        </pc:picChg>
        <pc:picChg chg="del">
          <ac:chgData name="Issam Toufik" userId="910a7b8e-d50d-42b5-8a90-c9aaeb763a91" providerId="ADAL" clId="{06837734-4256-4D8E-AB2E-BA35C9BB4BCA}" dt="2023-03-15T20:48:04.335" v="556" actId="478"/>
          <ac:picMkLst>
            <pc:docMk/>
            <pc:sldMk cId="506881132" sldId="400"/>
            <ac:picMk id="13" creationId="{3E86A906-4E59-4ED4-9C11-991246641AA3}"/>
          </ac:picMkLst>
        </pc:picChg>
      </pc:sldChg>
      <pc:sldChg chg="addSp delSp modSp add mod">
        <pc:chgData name="Issam Toufik" userId="910a7b8e-d50d-42b5-8a90-c9aaeb763a91" providerId="ADAL" clId="{06837734-4256-4D8E-AB2E-BA35C9BB4BCA}" dt="2023-03-15T20:52:20.229" v="694" actId="1037"/>
        <pc:sldMkLst>
          <pc:docMk/>
          <pc:sldMk cId="3144819219" sldId="401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144819219" sldId="401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144819219" sldId="401"/>
            <ac:spMk id="5" creationId="{235E8932-A15C-4FD8-B1C2-473676B9008E}"/>
          </ac:spMkLst>
        </pc:spChg>
        <pc:spChg chg="add del">
          <ac:chgData name="Issam Toufik" userId="910a7b8e-d50d-42b5-8a90-c9aaeb763a91" providerId="ADAL" clId="{06837734-4256-4D8E-AB2E-BA35C9BB4BCA}" dt="2023-03-15T20:51:48.353" v="686" actId="11529"/>
          <ac:spMkLst>
            <pc:docMk/>
            <pc:sldMk cId="3144819219" sldId="401"/>
            <ac:spMk id="8" creationId="{1BE7DA73-2D78-FEC0-FB55-1199474FB84C}"/>
          </ac:spMkLst>
        </pc:spChg>
        <pc:spChg chg="add mod">
          <ac:chgData name="Issam Toufik" userId="910a7b8e-d50d-42b5-8a90-c9aaeb763a91" providerId="ADAL" clId="{06837734-4256-4D8E-AB2E-BA35C9BB4BCA}" dt="2023-03-15T20:52:20.229" v="694" actId="1037"/>
          <ac:spMkLst>
            <pc:docMk/>
            <pc:sldMk cId="3144819219" sldId="401"/>
            <ac:spMk id="9" creationId="{B928D900-7BD7-3737-5755-32118704951A}"/>
          </ac:spMkLst>
        </pc:spChg>
        <pc:picChg chg="del">
          <ac:chgData name="Issam Toufik" userId="910a7b8e-d50d-42b5-8a90-c9aaeb763a91" providerId="ADAL" clId="{06837734-4256-4D8E-AB2E-BA35C9BB4BCA}" dt="2023-03-15T20:51:31.739" v="646" actId="478"/>
          <ac:picMkLst>
            <pc:docMk/>
            <pc:sldMk cId="3144819219" sldId="401"/>
            <ac:picMk id="6" creationId="{89D542F9-38B0-414C-BBD1-F24D8D51352E}"/>
          </ac:picMkLst>
        </pc:picChg>
        <pc:picChg chg="add mod ord">
          <ac:chgData name="Issam Toufik" userId="910a7b8e-d50d-42b5-8a90-c9aaeb763a91" providerId="ADAL" clId="{06837734-4256-4D8E-AB2E-BA35C9BB4BCA}" dt="2023-03-15T20:51:43.158" v="684" actId="1038"/>
          <ac:picMkLst>
            <pc:docMk/>
            <pc:sldMk cId="3144819219" sldId="401"/>
            <ac:picMk id="7" creationId="{402740E4-AF89-07E5-0583-64726632CEA1}"/>
          </ac:picMkLst>
        </pc:picChg>
      </pc:sldChg>
      <pc:sldChg chg="modSp add">
        <pc:chgData name="Issam Toufik" userId="910a7b8e-d50d-42b5-8a90-c9aaeb763a91" providerId="ADAL" clId="{06837734-4256-4D8E-AB2E-BA35C9BB4BCA}" dt="2023-03-15T20:35:40.645" v="1"/>
        <pc:sldMkLst>
          <pc:docMk/>
          <pc:sldMk cId="1980603290" sldId="402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980603290" sldId="402"/>
            <ac:spMk id="4" creationId="{51DBDD13-7F67-4149-91EB-498103950AE6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1980603290" sldId="402"/>
            <ac:spMk id="5" creationId="{235E8932-A15C-4FD8-B1C2-473676B9008E}"/>
          </ac:spMkLst>
        </pc:spChg>
      </pc:sldChg>
      <pc:sldChg chg="modSp add del">
        <pc:chgData name="Issam Toufik" userId="910a7b8e-d50d-42b5-8a90-c9aaeb763a91" providerId="ADAL" clId="{06837734-4256-4D8E-AB2E-BA35C9BB4BCA}" dt="2023-03-15T20:36:28.836" v="12" actId="47"/>
        <pc:sldMkLst>
          <pc:docMk/>
          <pc:sldMk cId="329285261" sldId="403"/>
        </pc:sldMkLst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29285261" sldId="403"/>
            <ac:spMk id="4" creationId="{33BC3629-000D-4992-81BF-C75269C1EB67}"/>
          </ac:spMkLst>
        </pc:spChg>
        <pc:spChg chg="mod">
          <ac:chgData name="Issam Toufik" userId="910a7b8e-d50d-42b5-8a90-c9aaeb763a91" providerId="ADAL" clId="{06837734-4256-4D8E-AB2E-BA35C9BB4BCA}" dt="2023-03-15T20:35:40.645" v="1"/>
          <ac:spMkLst>
            <pc:docMk/>
            <pc:sldMk cId="329285261" sldId="403"/>
            <ac:spMk id="5" creationId="{629DE2ED-C8D8-44E0-8D30-9A1C377DFCF2}"/>
          </ac:spMkLst>
        </pc:spChg>
      </pc:sldChg>
      <pc:sldChg chg="modSp add del mod">
        <pc:chgData name="Issam Toufik" userId="910a7b8e-d50d-42b5-8a90-c9aaeb763a91" providerId="ADAL" clId="{06837734-4256-4D8E-AB2E-BA35C9BB4BCA}" dt="2023-03-16T08:35:06.548" v="1306" actId="47"/>
        <pc:sldMkLst>
          <pc:docMk/>
          <pc:sldMk cId="1761536831" sldId="403"/>
        </pc:sldMkLst>
        <pc:spChg chg="mod">
          <ac:chgData name="Issam Toufik" userId="910a7b8e-d50d-42b5-8a90-c9aaeb763a91" providerId="ADAL" clId="{06837734-4256-4D8E-AB2E-BA35C9BB4BCA}" dt="2023-03-15T21:10:36.437" v="883" actId="27636"/>
          <ac:spMkLst>
            <pc:docMk/>
            <pc:sldMk cId="1761536831" sldId="403"/>
            <ac:spMk id="2" creationId="{B761887C-AF5D-4582-B42A-25B3B8E8146A}"/>
          </ac:spMkLst>
        </pc:spChg>
      </pc:sldChg>
      <pc:sldChg chg="addSp delSp modSp add del mod">
        <pc:chgData name="Issam Toufik" userId="910a7b8e-d50d-42b5-8a90-c9aaeb763a91" providerId="ADAL" clId="{06837734-4256-4D8E-AB2E-BA35C9BB4BCA}" dt="2023-03-15T21:22:34.941" v="1056" actId="47"/>
        <pc:sldMkLst>
          <pc:docMk/>
          <pc:sldMk cId="973708471" sldId="404"/>
        </pc:sldMkLst>
        <pc:picChg chg="del">
          <ac:chgData name="Issam Toufik" userId="910a7b8e-d50d-42b5-8a90-c9aaeb763a91" providerId="ADAL" clId="{06837734-4256-4D8E-AB2E-BA35C9BB4BCA}" dt="2023-03-15T21:12:16.643" v="885" actId="478"/>
          <ac:picMkLst>
            <pc:docMk/>
            <pc:sldMk cId="973708471" sldId="404"/>
            <ac:picMk id="9" creationId="{C2370B06-B6FF-4036-8F65-AA2FD7563A57}"/>
          </ac:picMkLst>
        </pc:picChg>
        <pc:picChg chg="add mod">
          <ac:chgData name="Issam Toufik" userId="910a7b8e-d50d-42b5-8a90-c9aaeb763a91" providerId="ADAL" clId="{06837734-4256-4D8E-AB2E-BA35C9BB4BCA}" dt="2023-03-15T21:12:23.889" v="888" actId="1076"/>
          <ac:picMkLst>
            <pc:docMk/>
            <pc:sldMk cId="973708471" sldId="404"/>
            <ac:picMk id="1026" creationId="{48B30826-9BA5-3D06-A80C-353F526B5A75}"/>
          </ac:picMkLst>
        </pc:picChg>
      </pc:sldChg>
      <pc:sldChg chg="add del">
        <pc:chgData name="Issam Toufik" userId="910a7b8e-d50d-42b5-8a90-c9aaeb763a91" providerId="ADAL" clId="{06837734-4256-4D8E-AB2E-BA35C9BB4BCA}" dt="2023-03-15T21:09:38.852" v="875"/>
        <pc:sldMkLst>
          <pc:docMk/>
          <pc:sldMk cId="1466557495" sldId="404"/>
        </pc:sldMkLst>
      </pc:sldChg>
      <pc:sldChg chg="add del">
        <pc:chgData name="Issam Toufik" userId="910a7b8e-d50d-42b5-8a90-c9aaeb763a91" providerId="ADAL" clId="{06837734-4256-4D8E-AB2E-BA35C9BB4BCA}" dt="2023-03-15T21:10:10.186" v="878"/>
        <pc:sldMkLst>
          <pc:docMk/>
          <pc:sldMk cId="3167303611" sldId="404"/>
        </pc:sldMkLst>
      </pc:sldChg>
      <pc:sldChg chg="add ord">
        <pc:chgData name="Issam Toufik" userId="910a7b8e-d50d-42b5-8a90-c9aaeb763a91" providerId="ADAL" clId="{06837734-4256-4D8E-AB2E-BA35C9BB4BCA}" dt="2023-03-15T21:22:18.757" v="1054"/>
        <pc:sldMkLst>
          <pc:docMk/>
          <pc:sldMk cId="2545763591" sldId="405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4109539322" sldId="405"/>
        </pc:sldMkLst>
      </pc:sldChg>
      <pc:sldChg chg="modSp add mod">
        <pc:chgData name="Issam Toufik" userId="910a7b8e-d50d-42b5-8a90-c9aaeb763a91" providerId="ADAL" clId="{06837734-4256-4D8E-AB2E-BA35C9BB4BCA}" dt="2023-03-16T08:34:50.130" v="1305" actId="20577"/>
        <pc:sldMkLst>
          <pc:docMk/>
          <pc:sldMk cId="3820877419" sldId="406"/>
        </pc:sldMkLst>
        <pc:spChg chg="mod">
          <ac:chgData name="Issam Toufik" userId="910a7b8e-d50d-42b5-8a90-c9aaeb763a91" providerId="ADAL" clId="{06837734-4256-4D8E-AB2E-BA35C9BB4BCA}" dt="2023-03-16T08:34:50.130" v="1305" actId="20577"/>
          <ac:spMkLst>
            <pc:docMk/>
            <pc:sldMk cId="3820877419" sldId="406"/>
            <ac:spMk id="2" creationId="{301725B6-B501-4295-AB23-2829B1D54355}"/>
          </ac:spMkLst>
        </pc:spChg>
        <pc:spChg chg="mod">
          <ac:chgData name="Issam Toufik" userId="910a7b8e-d50d-42b5-8a90-c9aaeb763a91" providerId="ADAL" clId="{06837734-4256-4D8E-AB2E-BA35C9BB4BCA}" dt="2023-03-15T21:22:15.718" v="1052"/>
          <ac:spMkLst>
            <pc:docMk/>
            <pc:sldMk cId="3820877419" sldId="406"/>
            <ac:spMk id="4" creationId="{4C432C81-3FC2-40BB-80F6-174B30B9AA1F}"/>
          </ac:spMkLst>
        </pc:spChg>
        <pc:spChg chg="mod">
          <ac:chgData name="Issam Toufik" userId="910a7b8e-d50d-42b5-8a90-c9aaeb763a91" providerId="ADAL" clId="{06837734-4256-4D8E-AB2E-BA35C9BB4BCA}" dt="2023-03-15T21:22:15.718" v="1052"/>
          <ac:spMkLst>
            <pc:docMk/>
            <pc:sldMk cId="3820877419" sldId="406"/>
            <ac:spMk id="5" creationId="{91D0A6EE-5983-48EF-B920-E4888076BE80}"/>
          </ac:spMkLst>
        </pc:spChg>
        <pc:spChg chg="mod">
          <ac:chgData name="Issam Toufik" userId="910a7b8e-d50d-42b5-8a90-c9aaeb763a91" providerId="ADAL" clId="{06837734-4256-4D8E-AB2E-BA35C9BB4BCA}" dt="2023-03-16T08:34:02.293" v="1260" actId="14100"/>
          <ac:spMkLst>
            <pc:docMk/>
            <pc:sldMk cId="3820877419" sldId="406"/>
            <ac:spMk id="10" creationId="{C5CD9487-84F3-459E-A1F7-26FA3F1CC54D}"/>
          </ac:spMkLst>
        </pc:spChg>
      </pc:sldChg>
      <pc:sldChg chg="modSp add del">
        <pc:chgData name="Issam Toufik" userId="910a7b8e-d50d-42b5-8a90-c9aaeb763a91" providerId="ADAL" clId="{06837734-4256-4D8E-AB2E-BA35C9BB4BCA}" dt="2023-03-15T21:34:21.578" v="1106" actId="47"/>
        <pc:sldMkLst>
          <pc:docMk/>
          <pc:sldMk cId="1920751538" sldId="407"/>
        </pc:sldMkLst>
        <pc:spChg chg="mod">
          <ac:chgData name="Issam Toufik" userId="910a7b8e-d50d-42b5-8a90-c9aaeb763a91" providerId="ADAL" clId="{06837734-4256-4D8E-AB2E-BA35C9BB4BCA}" dt="2023-03-15T21:22:33.371" v="1055"/>
          <ac:spMkLst>
            <pc:docMk/>
            <pc:sldMk cId="1920751538" sldId="407"/>
            <ac:spMk id="4" creationId="{4C432C81-3FC2-40BB-80F6-174B30B9AA1F}"/>
          </ac:spMkLst>
        </pc:spChg>
        <pc:spChg chg="mod">
          <ac:chgData name="Issam Toufik" userId="910a7b8e-d50d-42b5-8a90-c9aaeb763a91" providerId="ADAL" clId="{06837734-4256-4D8E-AB2E-BA35C9BB4BCA}" dt="2023-03-15T21:22:33.371" v="1055"/>
          <ac:spMkLst>
            <pc:docMk/>
            <pc:sldMk cId="1920751538" sldId="407"/>
            <ac:spMk id="5" creationId="{91D0A6EE-5983-48EF-B920-E4888076BE80}"/>
          </ac:spMkLst>
        </pc:spChg>
      </pc:sldChg>
      <pc:sldChg chg="addSp delSp modSp add del mod">
        <pc:chgData name="Issam Toufik" userId="910a7b8e-d50d-42b5-8a90-c9aaeb763a91" providerId="ADAL" clId="{06837734-4256-4D8E-AB2E-BA35C9BB4BCA}" dt="2023-03-16T08:35:06.548" v="1306" actId="47"/>
        <pc:sldMkLst>
          <pc:docMk/>
          <pc:sldMk cId="2542511684" sldId="407"/>
        </pc:sldMkLst>
        <pc:spChg chg="add del mod">
          <ac:chgData name="Issam Toufik" userId="910a7b8e-d50d-42b5-8a90-c9aaeb763a91" providerId="ADAL" clId="{06837734-4256-4D8E-AB2E-BA35C9BB4BCA}" dt="2023-03-15T21:34:55.034" v="1111" actId="478"/>
          <ac:spMkLst>
            <pc:docMk/>
            <pc:sldMk cId="2542511684" sldId="407"/>
            <ac:spMk id="6" creationId="{5942073A-5831-580E-8551-39084C3F2000}"/>
          </ac:spMkLst>
        </pc:spChg>
        <pc:picChg chg="add del mod">
          <ac:chgData name="Issam Toufik" userId="910a7b8e-d50d-42b5-8a90-c9aaeb763a91" providerId="ADAL" clId="{06837734-4256-4D8E-AB2E-BA35C9BB4BCA}" dt="2023-03-15T21:35:40.327" v="1114" actId="478"/>
          <ac:picMkLst>
            <pc:docMk/>
            <pc:sldMk cId="2542511684" sldId="407"/>
            <ac:picMk id="7" creationId="{88904254-3DA4-2A21-406E-BA6ABB9A608B}"/>
          </ac:picMkLst>
        </pc:picChg>
        <pc:picChg chg="add del mod">
          <ac:chgData name="Issam Toufik" userId="910a7b8e-d50d-42b5-8a90-c9aaeb763a91" providerId="ADAL" clId="{06837734-4256-4D8E-AB2E-BA35C9BB4BCA}" dt="2023-03-15T21:35:46.916" v="1116" actId="478"/>
          <ac:picMkLst>
            <pc:docMk/>
            <pc:sldMk cId="2542511684" sldId="407"/>
            <ac:picMk id="8" creationId="{1A8B67A9-13EA-F57D-2045-38E149A1D082}"/>
          </ac:picMkLst>
        </pc:picChg>
        <pc:picChg chg="del">
          <ac:chgData name="Issam Toufik" userId="910a7b8e-d50d-42b5-8a90-c9aaeb763a91" providerId="ADAL" clId="{06837734-4256-4D8E-AB2E-BA35C9BB4BCA}" dt="2023-03-15T21:35:36.968" v="1112" actId="478"/>
          <ac:picMkLst>
            <pc:docMk/>
            <pc:sldMk cId="2542511684" sldId="407"/>
            <ac:picMk id="10" creationId="{E7930292-CEF4-412C-A9C6-106F659A56A0}"/>
          </ac:picMkLst>
        </pc:picChg>
        <pc:picChg chg="add mod">
          <ac:chgData name="Issam Toufik" userId="910a7b8e-d50d-42b5-8a90-c9aaeb763a91" providerId="ADAL" clId="{06837734-4256-4D8E-AB2E-BA35C9BB4BCA}" dt="2023-03-15T21:35:56.997" v="1118" actId="1076"/>
          <ac:picMkLst>
            <pc:docMk/>
            <pc:sldMk cId="2542511684" sldId="407"/>
            <ac:picMk id="12" creationId="{9BEFA7FC-4EEA-68B0-C74B-812E152488DA}"/>
          </ac:picMkLst>
        </pc:picChg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3821706203" sldId="408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190807443" sldId="903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3635160583" sldId="904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547729043" sldId="910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058135289" sldId="915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396043029" sldId="917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4047862151" sldId="925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095153047" sldId="927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861913278" sldId="929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779374631" sldId="931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2407511947" sldId="932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686965733" sldId="935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3755902826" sldId="961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2346672909" sldId="962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3242984773" sldId="963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191166300" sldId="964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235364315" sldId="966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226873881" sldId="973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2806566441" sldId="974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860019791" sldId="990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2135793713" sldId="993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2237257999" sldId="994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4078398124" sldId="995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191107903" sldId="996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0" sldId="997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33242042" sldId="998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19581650" sldId="999"/>
        </pc:sldMkLst>
      </pc:sldChg>
      <pc:sldChg chg="del">
        <pc:chgData name="Issam Toufik" userId="910a7b8e-d50d-42b5-8a90-c9aaeb763a91" providerId="ADAL" clId="{06837734-4256-4D8E-AB2E-BA35C9BB4BCA}" dt="2023-03-15T20:35:25.369" v="0" actId="47"/>
        <pc:sldMkLst>
          <pc:docMk/>
          <pc:sldMk cId="309834043" sldId="1000"/>
        </pc:sldMkLst>
      </pc:sldChg>
      <pc:sldMasterChg chg="modSldLayout">
        <pc:chgData name="Issam Toufik" userId="910a7b8e-d50d-42b5-8a90-c9aaeb763a91" providerId="ADAL" clId="{06837734-4256-4D8E-AB2E-BA35C9BB4BCA}" dt="2023-03-15T21:26:43.350" v="1084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06837734-4256-4D8E-AB2E-BA35C9BB4BCA}" dt="2023-03-15T21:25:00.609" v="1064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06837734-4256-4D8E-AB2E-BA35C9BB4BCA}" dt="2023-03-15T21:25:00.609" v="1064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06837734-4256-4D8E-AB2E-BA35C9BB4BCA}" dt="2023-03-15T21:26:43.350" v="1084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06837734-4256-4D8E-AB2E-BA35C9BB4BCA}" dt="2023-03-15T21:26:43.350" v="1084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06837734-4256-4D8E-AB2E-BA35C9BB4BCA}" dt="2023-03-15T21:25:46.068" v="1066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73C42D21-E447-4A53-AF63-78954B465D0B}"/>
    <pc:docChg chg="undo redo custSel addSld delSld modSld sldOrd modMainMaster">
      <pc:chgData name="Issam Toufik" userId="910a7b8e-d50d-42b5-8a90-c9aaeb763a91" providerId="ADAL" clId="{73C42D21-E447-4A53-AF63-78954B465D0B}" dt="2022-12-10T11:58:35.966" v="2526" actId="20577"/>
      <pc:docMkLst>
        <pc:docMk/>
      </pc:docMkLst>
      <pc:sldChg chg="addSp delSp modSp del">
        <pc:chgData name="Issam Toufik" userId="910a7b8e-d50d-42b5-8a90-c9aaeb763a91" providerId="ADAL" clId="{73C42D21-E447-4A53-AF63-78954B465D0B}" dt="2022-12-10T10:04:17.712" v="1555" actId="47"/>
        <pc:sldMkLst>
          <pc:docMk/>
          <pc:sldMk cId="0" sldId="265"/>
        </pc:sldMkLst>
        <pc:spChg chg="add del mod">
          <ac:chgData name="Issam Toufik" userId="910a7b8e-d50d-42b5-8a90-c9aaeb763a91" providerId="ADAL" clId="{73C42D21-E447-4A53-AF63-78954B465D0B}" dt="2022-12-10T10:03:58.700" v="1552" actId="478"/>
          <ac:spMkLst>
            <pc:docMk/>
            <pc:sldMk cId="0" sldId="265"/>
            <ac:spMk id="2" creationId="{9EE8CD50-4787-401F-AAEF-97977C1B3ACF}"/>
          </ac:spMkLst>
        </pc:spChg>
        <pc:spChg chg="add mod">
          <ac:chgData name="Issam Toufik" userId="910a7b8e-d50d-42b5-8a90-c9aaeb763a91" providerId="ADAL" clId="{73C42D21-E447-4A53-AF63-78954B465D0B}" dt="2022-12-10T10:03:59.359" v="1553"/>
          <ac:spMkLst>
            <pc:docMk/>
            <pc:sldMk cId="0" sldId="265"/>
            <ac:spMk id="3" creationId="{6DF8BC99-7A53-C7B3-42F8-2E5AEAF9C8E6}"/>
          </ac:spMkLst>
        </pc:spChg>
        <pc:spChg chg="del">
          <ac:chgData name="Issam Toufik" userId="910a7b8e-d50d-42b5-8a90-c9aaeb763a91" providerId="ADAL" clId="{73C42D21-E447-4A53-AF63-78954B465D0B}" dt="2022-12-10T10:03:54.446" v="1551" actId="478"/>
          <ac:spMkLst>
            <pc:docMk/>
            <pc:sldMk cId="0" sldId="265"/>
            <ac:spMk id="4101" creationId="{74EBE8E6-9139-6671-506D-7FF7A4BDDCAA}"/>
          </ac:spMkLst>
        </pc:spChg>
        <pc:picChg chg="del">
          <ac:chgData name="Issam Toufik" userId="910a7b8e-d50d-42b5-8a90-c9aaeb763a91" providerId="ADAL" clId="{73C42D21-E447-4A53-AF63-78954B465D0B}" dt="2022-12-10T10:03:54.446" v="1551" actId="478"/>
          <ac:picMkLst>
            <pc:docMk/>
            <pc:sldMk cId="0" sldId="265"/>
            <ac:picMk id="4" creationId="{E71CFD17-246E-3AA0-7BD8-BEB7A802FB79}"/>
          </ac:picMkLst>
        </pc:picChg>
        <pc:picChg chg="add mod">
          <ac:chgData name="Issam Toufik" userId="910a7b8e-d50d-42b5-8a90-c9aaeb763a91" providerId="ADAL" clId="{73C42D21-E447-4A53-AF63-78954B465D0B}" dt="2022-12-10T10:03:59.359" v="1553"/>
          <ac:picMkLst>
            <pc:docMk/>
            <pc:sldMk cId="0" sldId="265"/>
            <ac:picMk id="5" creationId="{15732090-41FA-D376-C622-A0B392DECDFE}"/>
          </ac:picMkLst>
        </pc:picChg>
        <pc:picChg chg="del">
          <ac:chgData name="Issam Toufik" userId="910a7b8e-d50d-42b5-8a90-c9aaeb763a91" providerId="ADAL" clId="{73C42D21-E447-4A53-AF63-78954B465D0B}" dt="2022-12-10T10:03:54.446" v="1551" actId="478"/>
          <ac:picMkLst>
            <pc:docMk/>
            <pc:sldMk cId="0" sldId="265"/>
            <ac:picMk id="6" creationId="{2FE4A3F9-812E-52D6-1FF6-FBAD0D31B05F}"/>
          </ac:picMkLst>
        </pc:picChg>
        <pc:picChg chg="add mod">
          <ac:chgData name="Issam Toufik" userId="910a7b8e-d50d-42b5-8a90-c9aaeb763a91" providerId="ADAL" clId="{73C42D21-E447-4A53-AF63-78954B465D0B}" dt="2022-12-10T10:03:59.359" v="1553"/>
          <ac:picMkLst>
            <pc:docMk/>
            <pc:sldMk cId="0" sldId="265"/>
            <ac:picMk id="7" creationId="{C0422FCD-0EB1-0AD0-050F-68C3025C9ABC}"/>
          </ac:picMkLst>
        </pc:picChg>
        <pc:picChg chg="del">
          <ac:chgData name="Issam Toufik" userId="910a7b8e-d50d-42b5-8a90-c9aaeb763a91" providerId="ADAL" clId="{73C42D21-E447-4A53-AF63-78954B465D0B}" dt="2022-12-10T10:03:54.446" v="1551" actId="478"/>
          <ac:picMkLst>
            <pc:docMk/>
            <pc:sldMk cId="0" sldId="265"/>
            <ac:picMk id="8" creationId="{FFBF5250-0DB7-1F50-8F2E-0283E9E4ADB3}"/>
          </ac:picMkLst>
        </pc:picChg>
      </pc:sldChg>
      <pc:sldChg chg="addSp delSp modSp mod">
        <pc:chgData name="Issam Toufik" userId="910a7b8e-d50d-42b5-8a90-c9aaeb763a91" providerId="ADAL" clId="{73C42D21-E447-4A53-AF63-78954B465D0B}" dt="2022-12-10T11:38:46.461" v="2266" actId="478"/>
        <pc:sldMkLst>
          <pc:docMk/>
          <pc:sldMk cId="4109539322" sldId="405"/>
        </pc:sldMkLst>
        <pc:spChg chg="add del mod">
          <ac:chgData name="Issam Toufik" userId="910a7b8e-d50d-42b5-8a90-c9aaeb763a91" providerId="ADAL" clId="{73C42D21-E447-4A53-AF63-78954B465D0B}" dt="2022-12-10T11:38:46.461" v="2266" actId="478"/>
          <ac:spMkLst>
            <pc:docMk/>
            <pc:sldMk cId="4109539322" sldId="405"/>
            <ac:spMk id="4" creationId="{79EC5552-8961-BB94-5A4C-2F2218702722}"/>
          </ac:spMkLst>
        </pc:spChg>
        <pc:graphicFrameChg chg="add mod">
          <ac:chgData name="Issam Toufik" userId="910a7b8e-d50d-42b5-8a90-c9aaeb763a91" providerId="ADAL" clId="{73C42D21-E447-4A53-AF63-78954B465D0B}" dt="2022-12-08T16:42:48.328" v="413" actId="1036"/>
          <ac:graphicFrameMkLst>
            <pc:docMk/>
            <pc:sldMk cId="4109539322" sldId="405"/>
            <ac:graphicFrameMk id="3" creationId="{50D6E7A3-CD2F-4F6E-8725-F90691A0B7FC}"/>
          </ac:graphicFrameMkLst>
        </pc:graphicFrameChg>
        <pc:graphicFrameChg chg="del">
          <ac:chgData name="Issam Toufik" userId="910a7b8e-d50d-42b5-8a90-c9aaeb763a91" providerId="ADAL" clId="{73C42D21-E447-4A53-AF63-78954B465D0B}" dt="2022-12-08T16:42:43.858" v="408" actId="478"/>
          <ac:graphicFrameMkLst>
            <pc:docMk/>
            <pc:sldMk cId="4109539322" sldId="405"/>
            <ac:graphicFrameMk id="5" creationId="{50D6E7A3-CD2F-4F6E-8725-F90691A0B7FC}"/>
          </ac:graphicFrameMkLst>
        </pc:graphicFrameChg>
      </pc:sldChg>
      <pc:sldChg chg="modSp mod">
        <pc:chgData name="Issam Toufik" userId="910a7b8e-d50d-42b5-8a90-c9aaeb763a91" providerId="ADAL" clId="{73C42D21-E447-4A53-AF63-78954B465D0B}" dt="2022-12-10T10:17:22.510" v="1618" actId="108"/>
        <pc:sldMkLst>
          <pc:docMk/>
          <pc:sldMk cId="3821706203" sldId="408"/>
        </pc:sldMkLst>
        <pc:spChg chg="mod">
          <ac:chgData name="Issam Toufik" userId="910a7b8e-d50d-42b5-8a90-c9aaeb763a91" providerId="ADAL" clId="{73C42D21-E447-4A53-AF63-78954B465D0B}" dt="2022-12-10T10:17:22.510" v="1618" actId="108"/>
          <ac:spMkLst>
            <pc:docMk/>
            <pc:sldMk cId="3821706203" sldId="408"/>
            <ac:spMk id="3" creationId="{83067CFE-A15D-40D4-8FCB-0296AA764F27}"/>
          </ac:spMkLst>
        </pc:spChg>
      </pc:sldChg>
      <pc:sldChg chg="addSp delSp modSp mod">
        <pc:chgData name="Issam Toufik" userId="910a7b8e-d50d-42b5-8a90-c9aaeb763a91" providerId="ADAL" clId="{73C42D21-E447-4A53-AF63-78954B465D0B}" dt="2022-12-10T11:38:42.793" v="2265" actId="478"/>
        <pc:sldMkLst>
          <pc:docMk/>
          <pc:sldMk cId="1190807443" sldId="903"/>
        </pc:sldMkLst>
        <pc:spChg chg="add del mod">
          <ac:chgData name="Issam Toufik" userId="910a7b8e-d50d-42b5-8a90-c9aaeb763a91" providerId="ADAL" clId="{73C42D21-E447-4A53-AF63-78954B465D0B}" dt="2022-12-10T11:38:42.793" v="2265" actId="478"/>
          <ac:spMkLst>
            <pc:docMk/>
            <pc:sldMk cId="1190807443" sldId="903"/>
            <ac:spMk id="6" creationId="{FB829B91-FA57-3821-48C7-9A81BE2981C4}"/>
          </ac:spMkLst>
        </pc:spChg>
        <pc:spChg chg="mod">
          <ac:chgData name="Issam Toufik" userId="910a7b8e-d50d-42b5-8a90-c9aaeb763a91" providerId="ADAL" clId="{73C42D21-E447-4A53-AF63-78954B465D0B}" dt="2022-12-08T16:39:33.309" v="377" actId="20577"/>
          <ac:spMkLst>
            <pc:docMk/>
            <pc:sldMk cId="1190807443" sldId="903"/>
            <ac:spMk id="53" creationId="{FEF9E8F9-4EFB-4888-963F-3D3287659C25}"/>
          </ac:spMkLst>
        </pc:spChg>
        <pc:spChg chg="mod">
          <ac:chgData name="Issam Toufik" userId="910a7b8e-d50d-42b5-8a90-c9aaeb763a91" providerId="ADAL" clId="{73C42D21-E447-4A53-AF63-78954B465D0B}" dt="2022-12-08T16:41:00.560" v="379" actId="20577"/>
          <ac:spMkLst>
            <pc:docMk/>
            <pc:sldMk cId="1190807443" sldId="903"/>
            <ac:spMk id="54" creationId="{289EE97A-3D86-43AE-8F70-6FDB53522294}"/>
          </ac:spMkLst>
        </pc:spChg>
        <pc:graphicFrameChg chg="mod modGraphic">
          <ac:chgData name="Issam Toufik" userId="910a7b8e-d50d-42b5-8a90-c9aaeb763a91" providerId="ADAL" clId="{73C42D21-E447-4A53-AF63-78954B465D0B}" dt="2022-12-08T16:46:42.217" v="417" actId="20577"/>
          <ac:graphicFrameMkLst>
            <pc:docMk/>
            <pc:sldMk cId="1190807443" sldId="903"/>
            <ac:graphicFrameMk id="3" creationId="{D801B7A1-70B4-4E56-998B-4D389C485F66}"/>
          </ac:graphicFrameMkLst>
        </pc:graphicFrameChg>
        <pc:graphicFrameChg chg="add del mod">
          <ac:chgData name="Issam Toufik" userId="910a7b8e-d50d-42b5-8a90-c9aaeb763a91" providerId="ADAL" clId="{73C42D21-E447-4A53-AF63-78954B465D0B}" dt="2022-12-08T16:47:59.046" v="421" actId="478"/>
          <ac:graphicFrameMkLst>
            <pc:docMk/>
            <pc:sldMk cId="1190807443" sldId="903"/>
            <ac:graphicFrameMk id="4" creationId="{D5C2584B-6B4F-4C60-AF3F-32823695614E}"/>
          </ac:graphicFrameMkLst>
        </pc:graphicFrameChg>
        <pc:graphicFrameChg chg="del">
          <ac:chgData name="Issam Toufik" userId="910a7b8e-d50d-42b5-8a90-c9aaeb763a91" providerId="ADAL" clId="{73C42D21-E447-4A53-AF63-78954B465D0B}" dt="2022-12-08T16:41:54.629" v="392" actId="478"/>
          <ac:graphicFrameMkLst>
            <pc:docMk/>
            <pc:sldMk cId="1190807443" sldId="903"/>
            <ac:graphicFrameMk id="18" creationId="{D5C2584B-6B4F-4C60-AF3F-32823695614E}"/>
          </ac:graphicFrameMkLst>
        </pc:graphicFrameChg>
        <pc:picChg chg="add mod">
          <ac:chgData name="Issam Toufik" userId="910a7b8e-d50d-42b5-8a90-c9aaeb763a91" providerId="ADAL" clId="{73C42D21-E447-4A53-AF63-78954B465D0B}" dt="2022-12-08T16:48:02.354" v="425" actId="1035"/>
          <ac:picMkLst>
            <pc:docMk/>
            <pc:sldMk cId="1190807443" sldId="903"/>
            <ac:picMk id="5" creationId="{A2D0F606-D5EE-EA57-BA47-2C6F002A9368}"/>
          </ac:picMkLst>
        </pc:picChg>
      </pc:sldChg>
      <pc:sldChg chg="addSp modSp mod">
        <pc:chgData name="Issam Toufik" userId="910a7b8e-d50d-42b5-8a90-c9aaeb763a91" providerId="ADAL" clId="{73C42D21-E447-4A53-AF63-78954B465D0B}" dt="2022-12-10T10:08:48.114" v="1584" actId="1076"/>
        <pc:sldMkLst>
          <pc:docMk/>
          <pc:sldMk cId="3635160583" sldId="904"/>
        </pc:sldMkLst>
        <pc:spChg chg="mod">
          <ac:chgData name="Issam Toufik" userId="910a7b8e-d50d-42b5-8a90-c9aaeb763a91" providerId="ADAL" clId="{73C42D21-E447-4A53-AF63-78954B465D0B}" dt="2022-12-10T10:08:35.203" v="1582" actId="14100"/>
          <ac:spMkLst>
            <pc:docMk/>
            <pc:sldMk cId="3635160583" sldId="904"/>
            <ac:spMk id="10" creationId="{9B6452F4-4B70-4043-84D7-85E2645E3804}"/>
          </ac:spMkLst>
        </pc:spChg>
        <pc:spChg chg="mod">
          <ac:chgData name="Issam Toufik" userId="910a7b8e-d50d-42b5-8a90-c9aaeb763a91" providerId="ADAL" clId="{73C42D21-E447-4A53-AF63-78954B465D0B}" dt="2022-12-08T16:56:24.228" v="455" actId="20577"/>
          <ac:spMkLst>
            <pc:docMk/>
            <pc:sldMk cId="3635160583" sldId="904"/>
            <ac:spMk id="7170" creationId="{3794A7AC-F975-4B82-9FCA-9C67ECE03726}"/>
          </ac:spMkLst>
        </pc:spChg>
        <pc:picChg chg="add mod modCrop">
          <ac:chgData name="Issam Toufik" userId="910a7b8e-d50d-42b5-8a90-c9aaeb763a91" providerId="ADAL" clId="{73C42D21-E447-4A53-AF63-78954B465D0B}" dt="2022-12-10T10:08:48.114" v="1584" actId="1076"/>
          <ac:picMkLst>
            <pc:docMk/>
            <pc:sldMk cId="3635160583" sldId="904"/>
            <ac:picMk id="3" creationId="{43FE9007-87BE-F6D9-BC0C-009A30141BC4}"/>
          </ac:picMkLst>
        </pc:picChg>
      </pc:sldChg>
      <pc:sldChg chg="addSp delSp modSp mod">
        <pc:chgData name="Issam Toufik" userId="910a7b8e-d50d-42b5-8a90-c9aaeb763a91" providerId="ADAL" clId="{73C42D21-E447-4A53-AF63-78954B465D0B}" dt="2022-12-10T11:38:50.196" v="2267" actId="478"/>
        <pc:sldMkLst>
          <pc:docMk/>
          <pc:sldMk cId="1547729043" sldId="910"/>
        </pc:sldMkLst>
        <pc:spChg chg="mod">
          <ac:chgData name="Issam Toufik" userId="910a7b8e-d50d-42b5-8a90-c9aaeb763a91" providerId="ADAL" clId="{73C42D21-E447-4A53-AF63-78954B465D0B}" dt="2022-12-08T16:52:36.349" v="433" actId="20577"/>
          <ac:spMkLst>
            <pc:docMk/>
            <pc:sldMk cId="1547729043" sldId="910"/>
            <ac:spMk id="7" creationId="{BA5C966F-0F5D-4795-A7D4-28495EA08930}"/>
          </ac:spMkLst>
        </pc:spChg>
        <pc:spChg chg="add del mod">
          <ac:chgData name="Issam Toufik" userId="910a7b8e-d50d-42b5-8a90-c9aaeb763a91" providerId="ADAL" clId="{73C42D21-E447-4A53-AF63-78954B465D0B}" dt="2022-12-10T11:38:50.196" v="2267" actId="478"/>
          <ac:spMkLst>
            <pc:docMk/>
            <pc:sldMk cId="1547729043" sldId="910"/>
            <ac:spMk id="8" creationId="{47DB8220-A62E-9A10-D3AA-9965ABDF4E0E}"/>
          </ac:spMkLst>
        </pc:spChg>
        <pc:graphicFrameChg chg="mod modGraphic">
          <ac:chgData name="Issam Toufik" userId="910a7b8e-d50d-42b5-8a90-c9aaeb763a91" providerId="ADAL" clId="{73C42D21-E447-4A53-AF63-78954B465D0B}" dt="2022-12-08T16:52:43.235" v="434" actId="207"/>
          <ac:graphicFrameMkLst>
            <pc:docMk/>
            <pc:sldMk cId="1547729043" sldId="910"/>
            <ac:graphicFrameMk id="6" creationId="{0B94C614-AC31-4B32-888B-69807045C9DF}"/>
          </ac:graphicFrameMkLst>
        </pc:graphicFrameChg>
        <pc:cxnChg chg="add mod">
          <ac:chgData name="Issam Toufik" userId="910a7b8e-d50d-42b5-8a90-c9aaeb763a91" providerId="ADAL" clId="{73C42D21-E447-4A53-AF63-78954B465D0B}" dt="2022-12-08T16:53:04.983" v="437" actId="1582"/>
          <ac:cxnSpMkLst>
            <pc:docMk/>
            <pc:sldMk cId="1547729043" sldId="910"/>
            <ac:cxnSpMk id="3" creationId="{E781B690-9E4F-3B6D-A96F-9F48D5510CCF}"/>
          </ac:cxnSpMkLst>
        </pc:cxnChg>
      </pc:sldChg>
      <pc:sldChg chg="addSp delSp modSp mod">
        <pc:chgData name="Issam Toufik" userId="910a7b8e-d50d-42b5-8a90-c9aaeb763a91" providerId="ADAL" clId="{73C42D21-E447-4A53-AF63-78954B465D0B}" dt="2022-12-10T11:38:11.519" v="2256" actId="478"/>
        <pc:sldMkLst>
          <pc:docMk/>
          <pc:sldMk cId="1058135289" sldId="915"/>
        </pc:sldMkLst>
        <pc:spChg chg="add del mod">
          <ac:chgData name="Issam Toufik" userId="910a7b8e-d50d-42b5-8a90-c9aaeb763a91" providerId="ADAL" clId="{73C42D21-E447-4A53-AF63-78954B465D0B}" dt="2022-12-10T11:38:11.519" v="2256" actId="478"/>
          <ac:spMkLst>
            <pc:docMk/>
            <pc:sldMk cId="1058135289" sldId="915"/>
            <ac:spMk id="6" creationId="{EE47E100-1626-C87F-2F36-055A721B35B5}"/>
          </ac:spMkLst>
        </pc:spChg>
        <pc:graphicFrameChg chg="add mod">
          <ac:chgData name="Issam Toufik" userId="910a7b8e-d50d-42b5-8a90-c9aaeb763a91" providerId="ADAL" clId="{73C42D21-E447-4A53-AF63-78954B465D0B}" dt="2022-12-08T15:55:57.917" v="157"/>
          <ac:graphicFrameMkLst>
            <pc:docMk/>
            <pc:sldMk cId="1058135289" sldId="915"/>
            <ac:graphicFrameMk id="2" creationId="{F942CD68-0B13-4D77-A686-D3A57697E35D}"/>
          </ac:graphicFrameMkLst>
        </pc:graphicFrameChg>
        <pc:graphicFrameChg chg="del">
          <ac:chgData name="Issam Toufik" userId="910a7b8e-d50d-42b5-8a90-c9aaeb763a91" providerId="ADAL" clId="{73C42D21-E447-4A53-AF63-78954B465D0B}" dt="2022-12-08T15:54:45.359" v="131" actId="478"/>
          <ac:graphicFrameMkLst>
            <pc:docMk/>
            <pc:sldMk cId="1058135289" sldId="915"/>
            <ac:graphicFrameMk id="8" creationId="{F942CD68-0B13-4D77-A686-D3A57697E35D}"/>
          </ac:graphicFrameMkLst>
        </pc:graphicFrameChg>
      </pc:sldChg>
      <pc:sldChg chg="addSp delSp modSp mod">
        <pc:chgData name="Issam Toufik" userId="910a7b8e-d50d-42b5-8a90-c9aaeb763a91" providerId="ADAL" clId="{73C42D21-E447-4A53-AF63-78954B465D0B}" dt="2022-12-10T11:38:31.651" v="2262" actId="478"/>
        <pc:sldMkLst>
          <pc:docMk/>
          <pc:sldMk cId="396043029" sldId="917"/>
        </pc:sldMkLst>
        <pc:spChg chg="add del mod">
          <ac:chgData name="Issam Toufik" userId="910a7b8e-d50d-42b5-8a90-c9aaeb763a91" providerId="ADAL" clId="{73C42D21-E447-4A53-AF63-78954B465D0B}" dt="2022-12-10T11:38:31.651" v="2262" actId="478"/>
          <ac:spMkLst>
            <pc:docMk/>
            <pc:sldMk cId="396043029" sldId="917"/>
            <ac:spMk id="5" creationId="{E1F92B82-2C13-2F16-A37B-75D4AC594358}"/>
          </ac:spMkLst>
        </pc:spChg>
        <pc:graphicFrameChg chg="add mod">
          <ac:chgData name="Issam Toufik" userId="910a7b8e-d50d-42b5-8a90-c9aaeb763a91" providerId="ADAL" clId="{73C42D21-E447-4A53-AF63-78954B465D0B}" dt="2022-12-08T16:07:57.602" v="317" actId="207"/>
          <ac:graphicFrameMkLst>
            <pc:docMk/>
            <pc:sldMk cId="396043029" sldId="917"/>
            <ac:graphicFrameMk id="3" creationId="{CE55E412-E775-4278-8F61-9F7632E2C5D3}"/>
          </ac:graphicFrameMkLst>
        </pc:graphicFrameChg>
        <pc:graphicFrameChg chg="del">
          <ac:chgData name="Issam Toufik" userId="910a7b8e-d50d-42b5-8a90-c9aaeb763a91" providerId="ADAL" clId="{73C42D21-E447-4A53-AF63-78954B465D0B}" dt="2022-12-08T16:03:36.038" v="258" actId="478"/>
          <ac:graphicFrameMkLst>
            <pc:docMk/>
            <pc:sldMk cId="396043029" sldId="917"/>
            <ac:graphicFrameMk id="4" creationId="{CE55E412-E775-4278-8F61-9F7632E2C5D3}"/>
          </ac:graphicFrameMkLst>
        </pc:graphicFrameChg>
      </pc:sldChg>
      <pc:sldChg chg="addSp delSp modSp mod">
        <pc:chgData name="Issam Toufik" userId="910a7b8e-d50d-42b5-8a90-c9aaeb763a91" providerId="ADAL" clId="{73C42D21-E447-4A53-AF63-78954B465D0B}" dt="2022-12-10T11:54:33.706" v="2508" actId="1037"/>
        <pc:sldMkLst>
          <pc:docMk/>
          <pc:sldMk cId="4047862151" sldId="925"/>
        </pc:sldMkLst>
        <pc:spChg chg="mod">
          <ac:chgData name="Issam Toufik" userId="910a7b8e-d50d-42b5-8a90-c9aaeb763a91" providerId="ADAL" clId="{73C42D21-E447-4A53-AF63-78954B465D0B}" dt="2022-12-10T11:54:11.728" v="2378" actId="108"/>
          <ac:spMkLst>
            <pc:docMk/>
            <pc:sldMk cId="4047862151" sldId="925"/>
            <ac:spMk id="5" creationId="{E60950DF-B61F-591B-2D2A-5BAAD9538AB2}"/>
          </ac:spMkLst>
        </pc:spChg>
        <pc:spChg chg="add del mod">
          <ac:chgData name="Issam Toufik" userId="910a7b8e-d50d-42b5-8a90-c9aaeb763a91" providerId="ADAL" clId="{73C42D21-E447-4A53-AF63-78954B465D0B}" dt="2022-12-10T11:31:28.657" v="1998" actId="478"/>
          <ac:spMkLst>
            <pc:docMk/>
            <pc:sldMk cId="4047862151" sldId="925"/>
            <ac:spMk id="7" creationId="{F82B81D5-F9D2-BD1D-6661-E513C5AE5E9D}"/>
          </ac:spMkLst>
        </pc:spChg>
        <pc:picChg chg="add mod modCrop">
          <ac:chgData name="Issam Toufik" userId="910a7b8e-d50d-42b5-8a90-c9aaeb763a91" providerId="ADAL" clId="{73C42D21-E447-4A53-AF63-78954B465D0B}" dt="2022-12-10T11:54:17.355" v="2400" actId="1038"/>
          <ac:picMkLst>
            <pc:docMk/>
            <pc:sldMk cId="4047862151" sldId="925"/>
            <ac:picMk id="3" creationId="{4C7E8ABE-57DA-08B7-635F-8398F31D2B74}"/>
          </ac:picMkLst>
        </pc:picChg>
        <pc:picChg chg="del">
          <ac:chgData name="Issam Toufik" userId="910a7b8e-d50d-42b5-8a90-c9aaeb763a91" providerId="ADAL" clId="{73C42D21-E447-4A53-AF63-78954B465D0B}" dt="2022-12-10T11:09:28.442" v="1882" actId="478"/>
          <ac:picMkLst>
            <pc:docMk/>
            <pc:sldMk cId="4047862151" sldId="925"/>
            <ac:picMk id="6" creationId="{253A2B1F-402F-7D10-B412-3C346D38E615}"/>
          </ac:picMkLst>
        </pc:picChg>
        <pc:picChg chg="add mod">
          <ac:chgData name="Issam Toufik" userId="910a7b8e-d50d-42b5-8a90-c9aaeb763a91" providerId="ADAL" clId="{73C42D21-E447-4A53-AF63-78954B465D0B}" dt="2022-12-10T11:54:23.149" v="2446" actId="1038"/>
          <ac:picMkLst>
            <pc:docMk/>
            <pc:sldMk cId="4047862151" sldId="925"/>
            <ac:picMk id="9218" creationId="{61088928-CA59-D61E-79BB-2F1881A581F2}"/>
          </ac:picMkLst>
        </pc:picChg>
        <pc:picChg chg="add mod">
          <ac:chgData name="Issam Toufik" userId="910a7b8e-d50d-42b5-8a90-c9aaeb763a91" providerId="ADAL" clId="{73C42D21-E447-4A53-AF63-78954B465D0B}" dt="2022-12-10T11:54:33.706" v="2508" actId="1037"/>
          <ac:picMkLst>
            <pc:docMk/>
            <pc:sldMk cId="4047862151" sldId="925"/>
            <ac:picMk id="9220" creationId="{492D0411-6B32-DD11-572B-A24EF496B0AB}"/>
          </ac:picMkLst>
        </pc:picChg>
      </pc:sldChg>
      <pc:sldChg chg="addSp delSp modSp mod">
        <pc:chgData name="Issam Toufik" userId="910a7b8e-d50d-42b5-8a90-c9aaeb763a91" providerId="ADAL" clId="{73C42D21-E447-4A53-AF63-78954B465D0B}" dt="2022-12-10T11:37:56.778" v="2252" actId="478"/>
        <pc:sldMkLst>
          <pc:docMk/>
          <pc:sldMk cId="1095153047" sldId="927"/>
        </pc:sldMkLst>
        <pc:spChg chg="add del mod">
          <ac:chgData name="Issam Toufik" userId="910a7b8e-d50d-42b5-8a90-c9aaeb763a91" providerId="ADAL" clId="{73C42D21-E447-4A53-AF63-78954B465D0B}" dt="2022-12-10T11:37:56.778" v="2252" actId="478"/>
          <ac:spMkLst>
            <pc:docMk/>
            <pc:sldMk cId="1095153047" sldId="927"/>
            <ac:spMk id="4" creationId="{D5972D10-DFE5-0242-86EE-D038BA64B834}"/>
          </ac:spMkLst>
        </pc:spChg>
        <pc:graphicFrameChg chg="add mod">
          <ac:chgData name="Issam Toufik" userId="910a7b8e-d50d-42b5-8a90-c9aaeb763a91" providerId="ADAL" clId="{73C42D21-E447-4A53-AF63-78954B465D0B}" dt="2022-12-08T16:34:23.366" v="340" actId="1036"/>
          <ac:graphicFrameMkLst>
            <pc:docMk/>
            <pc:sldMk cId="1095153047" sldId="927"/>
            <ac:graphicFrameMk id="3" creationId="{AF51E184-7F98-454D-BA06-6FBE37DA9A5F}"/>
          </ac:graphicFrameMkLst>
        </pc:graphicFrameChg>
        <pc:graphicFrameChg chg="del">
          <ac:chgData name="Issam Toufik" userId="910a7b8e-d50d-42b5-8a90-c9aaeb763a91" providerId="ADAL" clId="{73C42D21-E447-4A53-AF63-78954B465D0B}" dt="2022-12-08T16:34:18.717" v="335" actId="478"/>
          <ac:graphicFrameMkLst>
            <pc:docMk/>
            <pc:sldMk cId="1095153047" sldId="927"/>
            <ac:graphicFrameMk id="6" creationId="{AF51E184-7F98-454D-BA06-6FBE37DA9A5F}"/>
          </ac:graphicFrameMkLst>
        </pc:graphicFrameChg>
      </pc:sldChg>
      <pc:sldChg chg="addSp delSp modSp mod">
        <pc:chgData name="Issam Toufik" userId="910a7b8e-d50d-42b5-8a90-c9aaeb763a91" providerId="ADAL" clId="{73C42D21-E447-4A53-AF63-78954B465D0B}" dt="2022-12-10T11:38:04.487" v="2254" actId="478"/>
        <pc:sldMkLst>
          <pc:docMk/>
          <pc:sldMk cId="1861913278" sldId="929"/>
        </pc:sldMkLst>
        <pc:spChg chg="add del mod">
          <ac:chgData name="Issam Toufik" userId="910a7b8e-d50d-42b5-8a90-c9aaeb763a91" providerId="ADAL" clId="{73C42D21-E447-4A53-AF63-78954B465D0B}" dt="2022-12-10T11:38:04.487" v="2254" actId="478"/>
          <ac:spMkLst>
            <pc:docMk/>
            <pc:sldMk cId="1861913278" sldId="929"/>
            <ac:spMk id="4" creationId="{EF618DAE-69F4-A350-7686-B2A34DAF17EE}"/>
          </ac:spMkLst>
        </pc:spChg>
        <pc:graphicFrameChg chg="add mod">
          <ac:chgData name="Issam Toufik" userId="910a7b8e-d50d-42b5-8a90-c9aaeb763a91" providerId="ADAL" clId="{73C42D21-E447-4A53-AF63-78954B465D0B}" dt="2022-12-08T15:53:29.768" v="89"/>
          <ac:graphicFrameMkLst>
            <pc:docMk/>
            <pc:sldMk cId="1861913278" sldId="929"/>
            <ac:graphicFrameMk id="3" creationId="{E49F2562-71B8-40E7-B4D8-C4DEBE4F0A50}"/>
          </ac:graphicFrameMkLst>
        </pc:graphicFrameChg>
        <pc:graphicFrameChg chg="del mod">
          <ac:chgData name="Issam Toufik" userId="910a7b8e-d50d-42b5-8a90-c9aaeb763a91" providerId="ADAL" clId="{73C42D21-E447-4A53-AF63-78954B465D0B}" dt="2022-12-08T15:53:13.175" v="67" actId="478"/>
          <ac:graphicFrameMkLst>
            <pc:docMk/>
            <pc:sldMk cId="1861913278" sldId="929"/>
            <ac:graphicFrameMk id="6" creationId="{E49F2562-71B8-40E7-B4D8-C4DEBE4F0A50}"/>
          </ac:graphicFrameMkLst>
        </pc:graphicFrameChg>
      </pc:sldChg>
      <pc:sldChg chg="addSp delSp modSp mod">
        <pc:chgData name="Issam Toufik" userId="910a7b8e-d50d-42b5-8a90-c9aaeb763a91" providerId="ADAL" clId="{73C42D21-E447-4A53-AF63-78954B465D0B}" dt="2022-12-10T11:38:35.003" v="2263" actId="478"/>
        <pc:sldMkLst>
          <pc:docMk/>
          <pc:sldMk cId="779374631" sldId="931"/>
        </pc:sldMkLst>
        <pc:spChg chg="add del mod">
          <ac:chgData name="Issam Toufik" userId="910a7b8e-d50d-42b5-8a90-c9aaeb763a91" providerId="ADAL" clId="{73C42D21-E447-4A53-AF63-78954B465D0B}" dt="2022-12-10T11:38:35.003" v="2263" actId="478"/>
          <ac:spMkLst>
            <pc:docMk/>
            <pc:sldMk cId="779374631" sldId="931"/>
            <ac:spMk id="5" creationId="{AC71D3F3-E821-7B64-34AB-EA2FC1171796}"/>
          </ac:spMkLst>
        </pc:spChg>
        <pc:graphicFrameChg chg="add mod">
          <ac:chgData name="Issam Toufik" userId="910a7b8e-d50d-42b5-8a90-c9aaeb763a91" providerId="ADAL" clId="{73C42D21-E447-4A53-AF63-78954B465D0B}" dt="2022-12-08T16:07:21.622" v="313" actId="207"/>
          <ac:graphicFrameMkLst>
            <pc:docMk/>
            <pc:sldMk cId="779374631" sldId="931"/>
            <ac:graphicFrameMk id="3" creationId="{AA4AC9EE-8872-41FF-AA76-12DA548B02F1}"/>
          </ac:graphicFrameMkLst>
        </pc:graphicFrameChg>
        <pc:graphicFrameChg chg="del">
          <ac:chgData name="Issam Toufik" userId="910a7b8e-d50d-42b5-8a90-c9aaeb763a91" providerId="ADAL" clId="{73C42D21-E447-4A53-AF63-78954B465D0B}" dt="2022-12-08T16:04:23.167" v="276" actId="478"/>
          <ac:graphicFrameMkLst>
            <pc:docMk/>
            <pc:sldMk cId="779374631" sldId="931"/>
            <ac:graphicFrameMk id="4" creationId="{AA4AC9EE-8872-41FF-AA76-12DA548B02F1}"/>
          </ac:graphicFrameMkLst>
        </pc:graphicFrameChg>
      </pc:sldChg>
      <pc:sldChg chg="addSp delSp modSp mod">
        <pc:chgData name="Issam Toufik" userId="910a7b8e-d50d-42b5-8a90-c9aaeb763a91" providerId="ADAL" clId="{73C42D21-E447-4A53-AF63-78954B465D0B}" dt="2022-12-10T11:38:38.921" v="2264" actId="478"/>
        <pc:sldMkLst>
          <pc:docMk/>
          <pc:sldMk cId="2407511947" sldId="932"/>
        </pc:sldMkLst>
        <pc:spChg chg="add del mod">
          <ac:chgData name="Issam Toufik" userId="910a7b8e-d50d-42b5-8a90-c9aaeb763a91" providerId="ADAL" clId="{73C42D21-E447-4A53-AF63-78954B465D0B}" dt="2022-12-10T11:38:38.921" v="2264" actId="478"/>
          <ac:spMkLst>
            <pc:docMk/>
            <pc:sldMk cId="2407511947" sldId="932"/>
            <ac:spMk id="5" creationId="{B998EBD7-D88F-6B71-3C6E-F7391D30B322}"/>
          </ac:spMkLst>
        </pc:spChg>
        <pc:graphicFrameChg chg="add mod">
          <ac:chgData name="Issam Toufik" userId="910a7b8e-d50d-42b5-8a90-c9aaeb763a91" providerId="ADAL" clId="{73C42D21-E447-4A53-AF63-78954B465D0B}" dt="2022-12-08T16:08:26.392" v="321" actId="207"/>
          <ac:graphicFrameMkLst>
            <pc:docMk/>
            <pc:sldMk cId="2407511947" sldId="932"/>
            <ac:graphicFrameMk id="3" creationId="{80D21E37-93BB-458D-9640-7277E0B9E72E}"/>
          </ac:graphicFrameMkLst>
        </pc:graphicFrameChg>
        <pc:graphicFrameChg chg="del">
          <ac:chgData name="Issam Toufik" userId="910a7b8e-d50d-42b5-8a90-c9aaeb763a91" providerId="ADAL" clId="{73C42D21-E447-4A53-AF63-78954B465D0B}" dt="2022-12-08T16:04:51.555" v="292" actId="478"/>
          <ac:graphicFrameMkLst>
            <pc:docMk/>
            <pc:sldMk cId="2407511947" sldId="932"/>
            <ac:graphicFrameMk id="4" creationId="{80D21E37-93BB-458D-9640-7277E0B9E72E}"/>
          </ac:graphicFrameMkLst>
        </pc:graphicFrameChg>
      </pc:sldChg>
      <pc:sldChg chg="addSp delSp modSp mod">
        <pc:chgData name="Issam Toufik" userId="910a7b8e-d50d-42b5-8a90-c9aaeb763a91" providerId="ADAL" clId="{73C42D21-E447-4A53-AF63-78954B465D0B}" dt="2022-12-10T11:38:18.039" v="2258" actId="478"/>
        <pc:sldMkLst>
          <pc:docMk/>
          <pc:sldMk cId="3755902826" sldId="961"/>
        </pc:sldMkLst>
        <pc:spChg chg="mod">
          <ac:chgData name="Issam Toufik" userId="910a7b8e-d50d-42b5-8a90-c9aaeb763a91" providerId="ADAL" clId="{73C42D21-E447-4A53-AF63-78954B465D0B}" dt="2022-12-08T15:57:13.153" v="178" actId="20577"/>
          <ac:spMkLst>
            <pc:docMk/>
            <pc:sldMk cId="3755902826" sldId="961"/>
            <ac:spMk id="2" creationId="{8B979BE4-0D0E-4BB0-BC15-2E07CB8BC9AB}"/>
          </ac:spMkLst>
        </pc:spChg>
        <pc:spChg chg="add del mod">
          <ac:chgData name="Issam Toufik" userId="910a7b8e-d50d-42b5-8a90-c9aaeb763a91" providerId="ADAL" clId="{73C42D21-E447-4A53-AF63-78954B465D0B}" dt="2022-12-10T11:38:18.039" v="2258" actId="478"/>
          <ac:spMkLst>
            <pc:docMk/>
            <pc:sldMk cId="3755902826" sldId="961"/>
            <ac:spMk id="4" creationId="{D1CC5076-AAD0-5364-F30A-22217DFF5345}"/>
          </ac:spMkLst>
        </pc:spChg>
        <pc:graphicFrameChg chg="add mod">
          <ac:chgData name="Issam Toufik" userId="910a7b8e-d50d-42b5-8a90-c9aaeb763a91" providerId="ADAL" clId="{73C42D21-E447-4A53-AF63-78954B465D0B}" dt="2022-12-08T15:57:03.330" v="176" actId="692"/>
          <ac:graphicFrameMkLst>
            <pc:docMk/>
            <pc:sldMk cId="3755902826" sldId="961"/>
            <ac:graphicFrameMk id="3" creationId="{3C0C1278-C59B-4EB6-84C3-40DAA8C9D434}"/>
          </ac:graphicFrameMkLst>
        </pc:graphicFrameChg>
        <pc:graphicFrameChg chg="del">
          <ac:chgData name="Issam Toufik" userId="910a7b8e-d50d-42b5-8a90-c9aaeb763a91" providerId="ADAL" clId="{73C42D21-E447-4A53-AF63-78954B465D0B}" dt="2022-12-08T15:56:49.158" v="169" actId="478"/>
          <ac:graphicFrameMkLst>
            <pc:docMk/>
            <pc:sldMk cId="3755902826" sldId="961"/>
            <ac:graphicFrameMk id="5" creationId="{3C0C1278-C59B-4EB6-84C3-40DAA8C9D434}"/>
          </ac:graphicFrameMkLst>
        </pc:graphicFrameChg>
      </pc:sldChg>
      <pc:sldChg chg="addSp delSp modSp mod">
        <pc:chgData name="Issam Toufik" userId="910a7b8e-d50d-42b5-8a90-c9aaeb763a91" providerId="ADAL" clId="{73C42D21-E447-4A53-AF63-78954B465D0B}" dt="2022-12-10T11:38:24.515" v="2260" actId="478"/>
        <pc:sldMkLst>
          <pc:docMk/>
          <pc:sldMk cId="2346672909" sldId="962"/>
        </pc:sldMkLst>
        <pc:spChg chg="mod">
          <ac:chgData name="Issam Toufik" userId="910a7b8e-d50d-42b5-8a90-c9aaeb763a91" providerId="ADAL" clId="{73C42D21-E447-4A53-AF63-78954B465D0B}" dt="2022-12-08T16:02:44.864" v="248" actId="6549"/>
          <ac:spMkLst>
            <pc:docMk/>
            <pc:sldMk cId="2346672909" sldId="962"/>
            <ac:spMk id="2" creationId="{8B979BE4-0D0E-4BB0-BC15-2E07CB8BC9AB}"/>
          </ac:spMkLst>
        </pc:spChg>
        <pc:spChg chg="add del mod">
          <ac:chgData name="Issam Toufik" userId="910a7b8e-d50d-42b5-8a90-c9aaeb763a91" providerId="ADAL" clId="{73C42D21-E447-4A53-AF63-78954B465D0B}" dt="2022-12-10T11:38:24.515" v="2260" actId="478"/>
          <ac:spMkLst>
            <pc:docMk/>
            <pc:sldMk cId="2346672909" sldId="962"/>
            <ac:spMk id="4" creationId="{F274C71A-A8C2-C550-DA25-A7BD6C4C3865}"/>
          </ac:spMkLst>
        </pc:spChg>
        <pc:graphicFrameChg chg="add mod">
          <ac:chgData name="Issam Toufik" userId="910a7b8e-d50d-42b5-8a90-c9aaeb763a91" providerId="ADAL" clId="{73C42D21-E447-4A53-AF63-78954B465D0B}" dt="2022-12-08T16:02:19.614" v="242"/>
          <ac:graphicFrameMkLst>
            <pc:docMk/>
            <pc:sldMk cId="2346672909" sldId="962"/>
            <ac:graphicFrameMk id="3" creationId="{F1B4023B-8479-4372-A903-BBC90C5F1199}"/>
          </ac:graphicFrameMkLst>
        </pc:graphicFrameChg>
        <pc:graphicFrameChg chg="del">
          <ac:chgData name="Issam Toufik" userId="910a7b8e-d50d-42b5-8a90-c9aaeb763a91" providerId="ADAL" clId="{73C42D21-E447-4A53-AF63-78954B465D0B}" dt="2022-12-08T15:59:05.744" v="214" actId="478"/>
          <ac:graphicFrameMkLst>
            <pc:docMk/>
            <pc:sldMk cId="2346672909" sldId="962"/>
            <ac:graphicFrameMk id="5" creationId="{F1B4023B-8479-4372-A903-BBC90C5F1199}"/>
          </ac:graphicFrameMkLst>
        </pc:graphicFrameChg>
      </pc:sldChg>
      <pc:sldChg chg="addSp delSp modSp mod">
        <pc:chgData name="Issam Toufik" userId="910a7b8e-d50d-42b5-8a90-c9aaeb763a91" providerId="ADAL" clId="{73C42D21-E447-4A53-AF63-78954B465D0B}" dt="2022-12-10T11:38:28.332" v="2261" actId="478"/>
        <pc:sldMkLst>
          <pc:docMk/>
          <pc:sldMk cId="3242984773" sldId="963"/>
        </pc:sldMkLst>
        <pc:spChg chg="mod">
          <ac:chgData name="Issam Toufik" userId="910a7b8e-d50d-42b5-8a90-c9aaeb763a91" providerId="ADAL" clId="{73C42D21-E447-4A53-AF63-78954B465D0B}" dt="2022-12-08T16:02:37.423" v="245" actId="6549"/>
          <ac:spMkLst>
            <pc:docMk/>
            <pc:sldMk cId="3242984773" sldId="963"/>
            <ac:spMk id="2" creationId="{8B979BE4-0D0E-4BB0-BC15-2E07CB8BC9AB}"/>
          </ac:spMkLst>
        </pc:spChg>
        <pc:spChg chg="add del mod">
          <ac:chgData name="Issam Toufik" userId="910a7b8e-d50d-42b5-8a90-c9aaeb763a91" providerId="ADAL" clId="{73C42D21-E447-4A53-AF63-78954B465D0B}" dt="2022-12-10T11:38:28.332" v="2261" actId="478"/>
          <ac:spMkLst>
            <pc:docMk/>
            <pc:sldMk cId="3242984773" sldId="963"/>
            <ac:spMk id="5" creationId="{DA5A37B4-82DF-A38B-EBC5-1274CC011C1D}"/>
          </ac:spMkLst>
        </pc:spChg>
        <pc:graphicFrameChg chg="add mod">
          <ac:chgData name="Issam Toufik" userId="910a7b8e-d50d-42b5-8a90-c9aaeb763a91" providerId="ADAL" clId="{73C42D21-E447-4A53-AF63-78954B465D0B}" dt="2022-12-08T16:00:16.110" v="239" actId="692"/>
          <ac:graphicFrameMkLst>
            <pc:docMk/>
            <pc:sldMk cId="3242984773" sldId="963"/>
            <ac:graphicFrameMk id="3" creationId="{BBB56E96-0CA2-4E05-95AE-62D0B1759AF4}"/>
          </ac:graphicFrameMkLst>
        </pc:graphicFrameChg>
        <pc:graphicFrameChg chg="del">
          <ac:chgData name="Issam Toufik" userId="910a7b8e-d50d-42b5-8a90-c9aaeb763a91" providerId="ADAL" clId="{73C42D21-E447-4A53-AF63-78954B465D0B}" dt="2022-12-08T16:00:05.964" v="232" actId="478"/>
          <ac:graphicFrameMkLst>
            <pc:docMk/>
            <pc:sldMk cId="3242984773" sldId="963"/>
            <ac:graphicFrameMk id="4" creationId="{BBB56E96-0CA2-4E05-95AE-62D0B1759AF4}"/>
          </ac:graphicFrameMkLst>
        </pc:graphicFrameChg>
      </pc:sldChg>
      <pc:sldChg chg="addSp delSp modSp mod ord">
        <pc:chgData name="Issam Toufik" userId="910a7b8e-d50d-42b5-8a90-c9aaeb763a91" providerId="ADAL" clId="{73C42D21-E447-4A53-AF63-78954B465D0B}" dt="2022-12-10T11:38:21.414" v="2259" actId="478"/>
        <pc:sldMkLst>
          <pc:docMk/>
          <pc:sldMk cId="1191166300" sldId="964"/>
        </pc:sldMkLst>
        <pc:spChg chg="mod">
          <ac:chgData name="Issam Toufik" userId="910a7b8e-d50d-42b5-8a90-c9aaeb763a91" providerId="ADAL" clId="{73C42D21-E447-4A53-AF63-78954B465D0B}" dt="2022-12-08T15:58:31.018" v="204" actId="6549"/>
          <ac:spMkLst>
            <pc:docMk/>
            <pc:sldMk cId="1191166300" sldId="964"/>
            <ac:spMk id="2" creationId="{8B979BE4-0D0E-4BB0-BC15-2E07CB8BC9AB}"/>
          </ac:spMkLst>
        </pc:spChg>
        <pc:spChg chg="add del mod">
          <ac:chgData name="Issam Toufik" userId="910a7b8e-d50d-42b5-8a90-c9aaeb763a91" providerId="ADAL" clId="{73C42D21-E447-4A53-AF63-78954B465D0B}" dt="2022-12-10T11:38:21.414" v="2259" actId="478"/>
          <ac:spMkLst>
            <pc:docMk/>
            <pc:sldMk cId="1191166300" sldId="964"/>
            <ac:spMk id="5" creationId="{C9487E3E-67D2-31DE-2EFD-9F94A5F17002}"/>
          </ac:spMkLst>
        </pc:spChg>
        <pc:graphicFrameChg chg="add mod">
          <ac:chgData name="Issam Toufik" userId="910a7b8e-d50d-42b5-8a90-c9aaeb763a91" providerId="ADAL" clId="{73C42D21-E447-4A53-AF63-78954B465D0B}" dt="2022-12-08T15:58:15.672" v="200" actId="692"/>
          <ac:graphicFrameMkLst>
            <pc:docMk/>
            <pc:sldMk cId="1191166300" sldId="964"/>
            <ac:graphicFrameMk id="3" creationId="{47F2EF97-D3AB-4C02-8384-45C7EF58265A}"/>
          </ac:graphicFrameMkLst>
        </pc:graphicFrameChg>
        <pc:graphicFrameChg chg="del">
          <ac:chgData name="Issam Toufik" userId="910a7b8e-d50d-42b5-8a90-c9aaeb763a91" providerId="ADAL" clId="{73C42D21-E447-4A53-AF63-78954B465D0B}" dt="2022-12-08T15:58:04.809" v="193" actId="478"/>
          <ac:graphicFrameMkLst>
            <pc:docMk/>
            <pc:sldMk cId="1191166300" sldId="964"/>
            <ac:graphicFrameMk id="4" creationId="{47F2EF97-D3AB-4C02-8384-45C7EF58265A}"/>
          </ac:graphicFrameMkLst>
        </pc:graphicFrameChg>
      </pc:sldChg>
      <pc:sldChg chg="addSp modSp mod">
        <pc:chgData name="Issam Toufik" userId="910a7b8e-d50d-42b5-8a90-c9aaeb763a91" providerId="ADAL" clId="{73C42D21-E447-4A53-AF63-78954B465D0B}" dt="2022-12-10T11:50:09.949" v="2366" actId="20577"/>
        <pc:sldMkLst>
          <pc:docMk/>
          <pc:sldMk cId="1235364315" sldId="966"/>
        </pc:sldMkLst>
        <pc:spChg chg="add mod">
          <ac:chgData name="Issam Toufik" userId="910a7b8e-d50d-42b5-8a90-c9aaeb763a91" providerId="ADAL" clId="{73C42D21-E447-4A53-AF63-78954B465D0B}" dt="2022-12-10T11:49:33.018" v="2360" actId="1582"/>
          <ac:spMkLst>
            <pc:docMk/>
            <pc:sldMk cId="1235364315" sldId="966"/>
            <ac:spMk id="2" creationId="{D0ED0B59-9D69-57B3-8256-0BBD7F73520E}"/>
          </ac:spMkLst>
        </pc:spChg>
        <pc:spChg chg="add mod">
          <ac:chgData name="Issam Toufik" userId="910a7b8e-d50d-42b5-8a90-c9aaeb763a91" providerId="ADAL" clId="{73C42D21-E447-4A53-AF63-78954B465D0B}" dt="2022-12-10T11:49:58.574" v="2364" actId="1038"/>
          <ac:spMkLst>
            <pc:docMk/>
            <pc:sldMk cId="1235364315" sldId="966"/>
            <ac:spMk id="4" creationId="{365636AA-679C-AC2A-664F-2DAED48EB086}"/>
          </ac:spMkLst>
        </pc:spChg>
        <pc:spChg chg="mod">
          <ac:chgData name="Issam Toufik" userId="910a7b8e-d50d-42b5-8a90-c9aaeb763a91" providerId="ADAL" clId="{73C42D21-E447-4A53-AF63-78954B465D0B}" dt="2022-12-10T11:21:52.083" v="1962"/>
          <ac:spMkLst>
            <pc:docMk/>
            <pc:sldMk cId="1235364315" sldId="966"/>
            <ac:spMk id="108" creationId="{A955D2EE-EE19-403E-964D-E3A419ED9C79}"/>
          </ac:spMkLst>
        </pc:spChg>
        <pc:spChg chg="mod">
          <ac:chgData name="Issam Toufik" userId="910a7b8e-d50d-42b5-8a90-c9aaeb763a91" providerId="ADAL" clId="{73C42D21-E447-4A53-AF63-78954B465D0B}" dt="2022-12-10T11:49:49.294" v="2361"/>
          <ac:spMkLst>
            <pc:docMk/>
            <pc:sldMk cId="1235364315" sldId="966"/>
            <ac:spMk id="110" creationId="{325E79C2-8E82-4ABA-840A-B598572290B6}"/>
          </ac:spMkLst>
        </pc:spChg>
        <pc:spChg chg="mod">
          <ac:chgData name="Issam Toufik" userId="910a7b8e-d50d-42b5-8a90-c9aaeb763a91" providerId="ADAL" clId="{73C42D21-E447-4A53-AF63-78954B465D0B}" dt="2022-12-10T11:50:09.949" v="2366" actId="20577"/>
          <ac:spMkLst>
            <pc:docMk/>
            <pc:sldMk cId="1235364315" sldId="966"/>
            <ac:spMk id="143" creationId="{67B14B0D-ECE4-4342-B3E5-D4A8D65766D3}"/>
          </ac:spMkLst>
        </pc:spChg>
      </pc:sldChg>
      <pc:sldChg chg="addSp delSp modSp mod">
        <pc:chgData name="Issam Toufik" userId="910a7b8e-d50d-42b5-8a90-c9aaeb763a91" providerId="ADAL" clId="{73C42D21-E447-4A53-AF63-78954B465D0B}" dt="2022-12-10T11:38:07.779" v="2255" actId="478"/>
        <pc:sldMkLst>
          <pc:docMk/>
          <pc:sldMk cId="1226873881" sldId="973"/>
        </pc:sldMkLst>
        <pc:spChg chg="add del mod">
          <ac:chgData name="Issam Toufik" userId="910a7b8e-d50d-42b5-8a90-c9aaeb763a91" providerId="ADAL" clId="{73C42D21-E447-4A53-AF63-78954B465D0B}" dt="2022-12-10T11:38:07.779" v="2255" actId="478"/>
          <ac:spMkLst>
            <pc:docMk/>
            <pc:sldMk cId="1226873881" sldId="973"/>
            <ac:spMk id="3" creationId="{4A6F0F98-5234-2493-169F-29CFF5EAAC2F}"/>
          </ac:spMkLst>
        </pc:spChg>
        <pc:graphicFrameChg chg="add mod">
          <ac:chgData name="Issam Toufik" userId="910a7b8e-d50d-42b5-8a90-c9aaeb763a91" providerId="ADAL" clId="{73C42D21-E447-4A53-AF63-78954B465D0B}" dt="2022-12-08T15:55:48.487" v="156"/>
          <ac:graphicFrameMkLst>
            <pc:docMk/>
            <pc:sldMk cId="1226873881" sldId="973"/>
            <ac:graphicFrameMk id="2" creationId="{800F9579-37B0-4A83-BC55-5C23AD57116E}"/>
          </ac:graphicFrameMkLst>
        </pc:graphicFrameChg>
        <pc:graphicFrameChg chg="del">
          <ac:chgData name="Issam Toufik" userId="910a7b8e-d50d-42b5-8a90-c9aaeb763a91" providerId="ADAL" clId="{73C42D21-E447-4A53-AF63-78954B465D0B}" dt="2022-12-08T15:54:10.167" v="110" actId="478"/>
          <ac:graphicFrameMkLst>
            <pc:docMk/>
            <pc:sldMk cId="1226873881" sldId="973"/>
            <ac:graphicFrameMk id="8" creationId="{800F9579-37B0-4A83-BC55-5C23AD57116E}"/>
          </ac:graphicFrameMkLst>
        </pc:graphicFrameChg>
      </pc:sldChg>
      <pc:sldChg chg="addSp delSp modSp mod">
        <pc:chgData name="Issam Toufik" userId="910a7b8e-d50d-42b5-8a90-c9aaeb763a91" providerId="ADAL" clId="{73C42D21-E447-4A53-AF63-78954B465D0B}" dt="2022-12-10T11:38:14.604" v="2257" actId="478"/>
        <pc:sldMkLst>
          <pc:docMk/>
          <pc:sldMk cId="2806566441" sldId="974"/>
        </pc:sldMkLst>
        <pc:spChg chg="add del mod">
          <ac:chgData name="Issam Toufik" userId="910a7b8e-d50d-42b5-8a90-c9aaeb763a91" providerId="ADAL" clId="{73C42D21-E447-4A53-AF63-78954B465D0B}" dt="2022-12-10T11:38:14.604" v="2257" actId="478"/>
          <ac:spMkLst>
            <pc:docMk/>
            <pc:sldMk cId="2806566441" sldId="974"/>
            <ac:spMk id="6" creationId="{4D8B5A0A-237E-5A70-0589-44293FC73A69}"/>
          </ac:spMkLst>
        </pc:spChg>
        <pc:graphicFrameChg chg="add mod">
          <ac:chgData name="Issam Toufik" userId="910a7b8e-d50d-42b5-8a90-c9aaeb763a91" providerId="ADAL" clId="{73C42D21-E447-4A53-AF63-78954B465D0B}" dt="2022-12-08T15:56:03.498" v="158"/>
          <ac:graphicFrameMkLst>
            <pc:docMk/>
            <pc:sldMk cId="2806566441" sldId="974"/>
            <ac:graphicFrameMk id="2" creationId="{7F66B777-C21B-42B3-9D2D-824108C7629D}"/>
          </ac:graphicFrameMkLst>
        </pc:graphicFrameChg>
        <pc:graphicFrameChg chg="del">
          <ac:chgData name="Issam Toufik" userId="910a7b8e-d50d-42b5-8a90-c9aaeb763a91" providerId="ADAL" clId="{73C42D21-E447-4A53-AF63-78954B465D0B}" dt="2022-12-08T15:55:19.975" v="147" actId="478"/>
          <ac:graphicFrameMkLst>
            <pc:docMk/>
            <pc:sldMk cId="2806566441" sldId="974"/>
            <ac:graphicFrameMk id="9" creationId="{7F66B777-C21B-42B3-9D2D-824108C7629D}"/>
          </ac:graphicFrameMkLst>
        </pc:graphicFrameChg>
      </pc:sldChg>
      <pc:sldChg chg="del">
        <pc:chgData name="Issam Toufik" userId="910a7b8e-d50d-42b5-8a90-c9aaeb763a91" providerId="ADAL" clId="{73C42D21-E447-4A53-AF63-78954B465D0B}" dt="2022-12-10T10:09:19.353" v="1585" actId="47"/>
        <pc:sldMkLst>
          <pc:docMk/>
          <pc:sldMk cId="4183504760" sldId="975"/>
        </pc:sldMkLst>
      </pc:sldChg>
      <pc:sldChg chg="addSp delSp modSp mod">
        <pc:chgData name="Issam Toufik" userId="910a7b8e-d50d-42b5-8a90-c9aaeb763a91" providerId="ADAL" clId="{73C42D21-E447-4A53-AF63-78954B465D0B}" dt="2022-12-10T09:46:10.370" v="1178" actId="20577"/>
        <pc:sldMkLst>
          <pc:docMk/>
          <pc:sldMk cId="860019791" sldId="990"/>
        </pc:sldMkLst>
        <pc:spChg chg="mod">
          <ac:chgData name="Issam Toufik" userId="910a7b8e-d50d-42b5-8a90-c9aaeb763a91" providerId="ADAL" clId="{73C42D21-E447-4A53-AF63-78954B465D0B}" dt="2022-12-10T09:46:10.370" v="1178" actId="20577"/>
          <ac:spMkLst>
            <pc:docMk/>
            <pc:sldMk cId="860019791" sldId="990"/>
            <ac:spMk id="9" creationId="{4BEC5FFE-9EE3-4547-AC04-1005AF2E23C2}"/>
          </ac:spMkLst>
        </pc:spChg>
        <pc:picChg chg="add del mod">
          <ac:chgData name="Issam Toufik" userId="910a7b8e-d50d-42b5-8a90-c9aaeb763a91" providerId="ADAL" clId="{73C42D21-E447-4A53-AF63-78954B465D0B}" dt="2022-12-10T09:41:46.700" v="912" actId="478"/>
          <ac:picMkLst>
            <pc:docMk/>
            <pc:sldMk cId="860019791" sldId="990"/>
            <ac:picMk id="2" creationId="{8D392414-C897-AC0C-47DF-A73B5BF86FFB}"/>
          </ac:picMkLst>
        </pc:picChg>
        <pc:picChg chg="add del mod">
          <ac:chgData name="Issam Toufik" userId="910a7b8e-d50d-42b5-8a90-c9aaeb763a91" providerId="ADAL" clId="{73C42D21-E447-4A53-AF63-78954B465D0B}" dt="2022-12-10T09:41:21.684" v="904" actId="21"/>
          <ac:picMkLst>
            <pc:docMk/>
            <pc:sldMk cId="860019791" sldId="990"/>
            <ac:picMk id="1026" creationId="{F1AEF1B4-53F1-149D-F362-C5D3923FA5F9}"/>
          </ac:picMkLst>
        </pc:picChg>
        <pc:picChg chg="del">
          <ac:chgData name="Issam Toufik" userId="910a7b8e-d50d-42b5-8a90-c9aaeb763a91" providerId="ADAL" clId="{73C42D21-E447-4A53-AF63-78954B465D0B}" dt="2022-12-10T09:27:14.618" v="488" actId="478"/>
          <ac:picMkLst>
            <pc:docMk/>
            <pc:sldMk cId="860019791" sldId="990"/>
            <ac:picMk id="1032" creationId="{5CB5A0F1-85C7-782E-0E45-D7F660ED1BE0}"/>
          </ac:picMkLst>
        </pc:picChg>
      </pc:sldChg>
      <pc:sldChg chg="del">
        <pc:chgData name="Issam Toufik" userId="910a7b8e-d50d-42b5-8a90-c9aaeb763a91" providerId="ADAL" clId="{73C42D21-E447-4A53-AF63-78954B465D0B}" dt="2022-12-10T10:09:27.767" v="1586" actId="47"/>
        <pc:sldMkLst>
          <pc:docMk/>
          <pc:sldMk cId="694460648" sldId="992"/>
        </pc:sldMkLst>
      </pc:sldChg>
      <pc:sldChg chg="addSp delSp modSp mod">
        <pc:chgData name="Issam Toufik" userId="910a7b8e-d50d-42b5-8a90-c9aaeb763a91" providerId="ADAL" clId="{73C42D21-E447-4A53-AF63-78954B465D0B}" dt="2022-12-10T11:38:00.591" v="2253" actId="478"/>
        <pc:sldMkLst>
          <pc:docMk/>
          <pc:sldMk cId="2135793713" sldId="993"/>
        </pc:sldMkLst>
        <pc:spChg chg="add del mod">
          <ac:chgData name="Issam Toufik" userId="910a7b8e-d50d-42b5-8a90-c9aaeb763a91" providerId="ADAL" clId="{73C42D21-E447-4A53-AF63-78954B465D0B}" dt="2022-12-10T11:38:00.591" v="2253" actId="478"/>
          <ac:spMkLst>
            <pc:docMk/>
            <pc:sldMk cId="2135793713" sldId="993"/>
            <ac:spMk id="4" creationId="{F05A72C9-E253-3B41-409E-06BCC2B4A18A}"/>
          </ac:spMkLst>
        </pc:spChg>
        <pc:graphicFrameChg chg="add mod">
          <ac:chgData name="Issam Toufik" userId="910a7b8e-d50d-42b5-8a90-c9aaeb763a91" providerId="ADAL" clId="{73C42D21-E447-4A53-AF63-78954B465D0B}" dt="2022-12-08T16:36:23.708" v="357" actId="1036"/>
          <ac:graphicFrameMkLst>
            <pc:docMk/>
            <pc:sldMk cId="2135793713" sldId="993"/>
            <ac:graphicFrameMk id="3" creationId="{00000000-0008-0000-0000-000006000000}"/>
          </ac:graphicFrameMkLst>
        </pc:graphicFrameChg>
        <pc:graphicFrameChg chg="del">
          <ac:chgData name="Issam Toufik" userId="910a7b8e-d50d-42b5-8a90-c9aaeb763a91" providerId="ADAL" clId="{73C42D21-E447-4A53-AF63-78954B465D0B}" dt="2022-12-08T16:36:18.355" v="352" actId="478"/>
          <ac:graphicFrameMkLst>
            <pc:docMk/>
            <pc:sldMk cId="2135793713" sldId="993"/>
            <ac:graphicFrameMk id="6" creationId="{00000000-0008-0000-0000-000006000000}"/>
          </ac:graphicFrameMkLst>
        </pc:graphicFrameChg>
      </pc:sldChg>
      <pc:sldChg chg="addSp delSp modSp add mod">
        <pc:chgData name="Issam Toufik" userId="910a7b8e-d50d-42b5-8a90-c9aaeb763a91" providerId="ADAL" clId="{73C42D21-E447-4A53-AF63-78954B465D0B}" dt="2022-12-10T10:01:41.908" v="1550" actId="14100"/>
        <pc:sldMkLst>
          <pc:docMk/>
          <pc:sldMk cId="2237257999" sldId="994"/>
        </pc:sldMkLst>
        <pc:spChg chg="del mod">
          <ac:chgData name="Issam Toufik" userId="910a7b8e-d50d-42b5-8a90-c9aaeb763a91" providerId="ADAL" clId="{73C42D21-E447-4A53-AF63-78954B465D0B}" dt="2022-12-10T10:01:09.338" v="1501" actId="478"/>
          <ac:spMkLst>
            <pc:docMk/>
            <pc:sldMk cId="2237257999" sldId="994"/>
            <ac:spMk id="8" creationId="{76AEEEBE-9532-4460-80F0-0E157B2F36FC}"/>
          </ac:spMkLst>
        </pc:spChg>
        <pc:spChg chg="del">
          <ac:chgData name="Issam Toufik" userId="910a7b8e-d50d-42b5-8a90-c9aaeb763a91" providerId="ADAL" clId="{73C42D21-E447-4A53-AF63-78954B465D0B}" dt="2022-12-08T17:02:06.362" v="475" actId="478"/>
          <ac:spMkLst>
            <pc:docMk/>
            <pc:sldMk cId="2237257999" sldId="994"/>
            <ac:spMk id="9" creationId="{4BEC5FFE-9EE3-4547-AC04-1005AF2E23C2}"/>
          </ac:spMkLst>
        </pc:spChg>
        <pc:spChg chg="add mod">
          <ac:chgData name="Issam Toufik" userId="910a7b8e-d50d-42b5-8a90-c9aaeb763a91" providerId="ADAL" clId="{73C42D21-E447-4A53-AF63-78954B465D0B}" dt="2022-12-10T10:01:29.025" v="1542" actId="1035"/>
          <ac:spMkLst>
            <pc:docMk/>
            <pc:sldMk cId="2237257999" sldId="994"/>
            <ac:spMk id="10" creationId="{24F38AFE-2015-CB4A-386A-026EC357E3B7}"/>
          </ac:spMkLst>
        </pc:spChg>
        <pc:spChg chg="add mod">
          <ac:chgData name="Issam Toufik" userId="910a7b8e-d50d-42b5-8a90-c9aaeb763a91" providerId="ADAL" clId="{73C42D21-E447-4A53-AF63-78954B465D0B}" dt="2022-12-10T10:01:29.025" v="1542" actId="1035"/>
          <ac:spMkLst>
            <pc:docMk/>
            <pc:sldMk cId="2237257999" sldId="994"/>
            <ac:spMk id="11" creationId="{198340ED-A71A-8BB7-E9DA-79C4409107A5}"/>
          </ac:spMkLst>
        </pc:spChg>
        <pc:spChg chg="add del">
          <ac:chgData name="Issam Toufik" userId="910a7b8e-d50d-42b5-8a90-c9aaeb763a91" providerId="ADAL" clId="{73C42D21-E447-4A53-AF63-78954B465D0B}" dt="2022-12-10T10:00:00.387" v="1443" actId="22"/>
          <ac:spMkLst>
            <pc:docMk/>
            <pc:sldMk cId="2237257999" sldId="994"/>
            <ac:spMk id="13" creationId="{74E6C024-E0D2-48D8-1ED3-1571A167D459}"/>
          </ac:spMkLst>
        </pc:spChg>
        <pc:spChg chg="add mod">
          <ac:chgData name="Issam Toufik" userId="910a7b8e-d50d-42b5-8a90-c9aaeb763a91" providerId="ADAL" clId="{73C42D21-E447-4A53-AF63-78954B465D0B}" dt="2022-12-10T10:01:41.908" v="1550" actId="14100"/>
          <ac:spMkLst>
            <pc:docMk/>
            <pc:sldMk cId="2237257999" sldId="994"/>
            <ac:spMk id="14" creationId="{DE85207B-AF89-A6F7-73EA-D56F77DB5CB2}"/>
          </ac:spMkLst>
        </pc:spChg>
        <pc:picChg chg="add del mod">
          <ac:chgData name="Issam Toufik" userId="910a7b8e-d50d-42b5-8a90-c9aaeb763a91" providerId="ADAL" clId="{73C42D21-E447-4A53-AF63-78954B465D0B}" dt="2022-12-10T09:48:21.957" v="1182" actId="478"/>
          <ac:picMkLst>
            <pc:docMk/>
            <pc:sldMk cId="2237257999" sldId="994"/>
            <ac:picMk id="3" creationId="{7885659D-0DB3-B7C6-9A5E-33365EB0689F}"/>
          </ac:picMkLst>
        </pc:picChg>
        <pc:picChg chg="add del mod">
          <ac:chgData name="Issam Toufik" userId="910a7b8e-d50d-42b5-8a90-c9aaeb763a91" providerId="ADAL" clId="{73C42D21-E447-4A53-AF63-78954B465D0B}" dt="2022-12-10T09:48:19.938" v="1181" actId="478"/>
          <ac:picMkLst>
            <pc:docMk/>
            <pc:sldMk cId="2237257999" sldId="994"/>
            <ac:picMk id="5" creationId="{C2CA0717-2625-0725-E450-8DA7E6EB7DFF}"/>
          </ac:picMkLst>
        </pc:picChg>
        <pc:picChg chg="add mod">
          <ac:chgData name="Issam Toufik" userId="910a7b8e-d50d-42b5-8a90-c9aaeb763a91" providerId="ADAL" clId="{73C42D21-E447-4A53-AF63-78954B465D0B}" dt="2022-12-10T10:01:29.025" v="1542" actId="1035"/>
          <ac:picMkLst>
            <pc:docMk/>
            <pc:sldMk cId="2237257999" sldId="994"/>
            <ac:picMk id="7" creationId="{4629895E-EBCF-1C9C-097E-AF44D05C1A5A}"/>
          </ac:picMkLst>
        </pc:picChg>
        <pc:picChg chg="del">
          <ac:chgData name="Issam Toufik" userId="910a7b8e-d50d-42b5-8a90-c9aaeb763a91" providerId="ADAL" clId="{73C42D21-E447-4A53-AF63-78954B465D0B}" dt="2022-12-08T17:02:01.686" v="474" actId="478"/>
          <ac:picMkLst>
            <pc:docMk/>
            <pc:sldMk cId="2237257999" sldId="994"/>
            <ac:picMk id="1032" creationId="{5CB5A0F1-85C7-782E-0E45-D7F660ED1BE0}"/>
          </ac:picMkLst>
        </pc:picChg>
      </pc:sldChg>
      <pc:sldChg chg="addSp delSp modSp add mod">
        <pc:chgData name="Issam Toufik" userId="910a7b8e-d50d-42b5-8a90-c9aaeb763a91" providerId="ADAL" clId="{73C42D21-E447-4A53-AF63-78954B465D0B}" dt="2022-12-10T09:59:37.219" v="1441" actId="1038"/>
        <pc:sldMkLst>
          <pc:docMk/>
          <pc:sldMk cId="4078398124" sldId="995"/>
        </pc:sldMkLst>
        <pc:spChg chg="add mod">
          <ac:chgData name="Issam Toufik" userId="910a7b8e-d50d-42b5-8a90-c9aaeb763a91" providerId="ADAL" clId="{73C42D21-E447-4A53-AF63-78954B465D0B}" dt="2022-12-10T09:59:37.219" v="1441" actId="1038"/>
          <ac:spMkLst>
            <pc:docMk/>
            <pc:sldMk cId="4078398124" sldId="995"/>
            <ac:spMk id="2" creationId="{C039C0DD-3130-00A2-0288-6291824510A7}"/>
          </ac:spMkLst>
        </pc:spChg>
        <pc:spChg chg="add del">
          <ac:chgData name="Issam Toufik" userId="910a7b8e-d50d-42b5-8a90-c9aaeb763a91" providerId="ADAL" clId="{73C42D21-E447-4A53-AF63-78954B465D0B}" dt="2022-12-10T09:50:07.376" v="1216" actId="11529"/>
          <ac:spMkLst>
            <pc:docMk/>
            <pc:sldMk cId="4078398124" sldId="995"/>
            <ac:spMk id="4" creationId="{F58E81D4-1CD7-7AC8-1ABC-FC83D246C4D9}"/>
          </ac:spMkLst>
        </pc:spChg>
        <pc:spChg chg="add mod">
          <ac:chgData name="Issam Toufik" userId="910a7b8e-d50d-42b5-8a90-c9aaeb763a91" providerId="ADAL" clId="{73C42D21-E447-4A53-AF63-78954B465D0B}" dt="2022-12-10T09:59:26.568" v="1409" actId="20577"/>
          <ac:spMkLst>
            <pc:docMk/>
            <pc:sldMk cId="4078398124" sldId="995"/>
            <ac:spMk id="6" creationId="{EAEF5F33-9759-3D26-7180-5B5097736791}"/>
          </ac:spMkLst>
        </pc:spChg>
        <pc:picChg chg="mod">
          <ac:chgData name="Issam Toufik" userId="910a7b8e-d50d-42b5-8a90-c9aaeb763a91" providerId="ADAL" clId="{73C42D21-E447-4A53-AF63-78954B465D0B}" dt="2022-12-10T09:59:37.219" v="1441" actId="1038"/>
          <ac:picMkLst>
            <pc:docMk/>
            <pc:sldMk cId="4078398124" sldId="995"/>
            <ac:picMk id="3" creationId="{7885659D-0DB3-B7C6-9A5E-33365EB0689F}"/>
          </ac:picMkLst>
        </pc:picChg>
        <pc:picChg chg="mod">
          <ac:chgData name="Issam Toufik" userId="910a7b8e-d50d-42b5-8a90-c9aaeb763a91" providerId="ADAL" clId="{73C42D21-E447-4A53-AF63-78954B465D0B}" dt="2022-12-10T09:49:52.199" v="1210" actId="1076"/>
          <ac:picMkLst>
            <pc:docMk/>
            <pc:sldMk cId="4078398124" sldId="995"/>
            <ac:picMk id="5" creationId="{C2CA0717-2625-0725-E450-8DA7E6EB7DFF}"/>
          </ac:picMkLst>
        </pc:picChg>
        <pc:picChg chg="del">
          <ac:chgData name="Issam Toufik" userId="910a7b8e-d50d-42b5-8a90-c9aaeb763a91" providerId="ADAL" clId="{73C42D21-E447-4A53-AF63-78954B465D0B}" dt="2022-12-10T09:49:30.786" v="1208" actId="478"/>
          <ac:picMkLst>
            <pc:docMk/>
            <pc:sldMk cId="4078398124" sldId="995"/>
            <ac:picMk id="7" creationId="{4629895E-EBCF-1C9C-097E-AF44D05C1A5A}"/>
          </ac:picMkLst>
        </pc:picChg>
      </pc:sldChg>
      <pc:sldChg chg="addSp delSp modSp add mod">
        <pc:chgData name="Issam Toufik" userId="910a7b8e-d50d-42b5-8a90-c9aaeb763a91" providerId="ADAL" clId="{73C42D21-E447-4A53-AF63-78954B465D0B}" dt="2022-12-10T09:58:56.919" v="1384" actId="1076"/>
        <pc:sldMkLst>
          <pc:docMk/>
          <pc:sldMk cId="1191107903" sldId="996"/>
        </pc:sldMkLst>
        <pc:spChg chg="del">
          <ac:chgData name="Issam Toufik" userId="910a7b8e-d50d-42b5-8a90-c9aaeb763a91" providerId="ADAL" clId="{73C42D21-E447-4A53-AF63-78954B465D0B}" dt="2022-12-10T09:50:23.631" v="1220" actId="478"/>
          <ac:spMkLst>
            <pc:docMk/>
            <pc:sldMk cId="1191107903" sldId="996"/>
            <ac:spMk id="2" creationId="{C039C0DD-3130-00A2-0288-6291824510A7}"/>
          </ac:spMkLst>
        </pc:spChg>
        <pc:spChg chg="add mod">
          <ac:chgData name="Issam Toufik" userId="910a7b8e-d50d-42b5-8a90-c9aaeb763a91" providerId="ADAL" clId="{73C42D21-E447-4A53-AF63-78954B465D0B}" dt="2022-12-10T09:57:07.258" v="1306" actId="1035"/>
          <ac:spMkLst>
            <pc:docMk/>
            <pc:sldMk cId="1191107903" sldId="996"/>
            <ac:spMk id="10" creationId="{DB1D25A1-097C-E62C-23FB-0ADFE7683BBC}"/>
          </ac:spMkLst>
        </pc:spChg>
        <pc:spChg chg="add mod">
          <ac:chgData name="Issam Toufik" userId="910a7b8e-d50d-42b5-8a90-c9aaeb763a91" providerId="ADAL" clId="{73C42D21-E447-4A53-AF63-78954B465D0B}" dt="2022-12-10T09:57:07.258" v="1306" actId="1035"/>
          <ac:spMkLst>
            <pc:docMk/>
            <pc:sldMk cId="1191107903" sldId="996"/>
            <ac:spMk id="11" creationId="{AA796809-A800-2742-F8AF-B5265C53D310}"/>
          </ac:spMkLst>
        </pc:spChg>
        <pc:spChg chg="add mod">
          <ac:chgData name="Issam Toufik" userId="910a7b8e-d50d-42b5-8a90-c9aaeb763a91" providerId="ADAL" clId="{73C42D21-E447-4A53-AF63-78954B465D0B}" dt="2022-12-10T09:57:07.258" v="1306" actId="1035"/>
          <ac:spMkLst>
            <pc:docMk/>
            <pc:sldMk cId="1191107903" sldId="996"/>
            <ac:spMk id="12" creationId="{DC224151-5EAB-1627-F25F-F63966B2D447}"/>
          </ac:spMkLst>
        </pc:spChg>
        <pc:spChg chg="add mod">
          <ac:chgData name="Issam Toufik" userId="910a7b8e-d50d-42b5-8a90-c9aaeb763a91" providerId="ADAL" clId="{73C42D21-E447-4A53-AF63-78954B465D0B}" dt="2022-12-10T09:57:07.258" v="1306" actId="1035"/>
          <ac:spMkLst>
            <pc:docMk/>
            <pc:sldMk cId="1191107903" sldId="996"/>
            <ac:spMk id="13" creationId="{182ABE48-3A52-3B3F-5BE3-41EBDE669743}"/>
          </ac:spMkLst>
        </pc:spChg>
        <pc:spChg chg="add mod">
          <ac:chgData name="Issam Toufik" userId="910a7b8e-d50d-42b5-8a90-c9aaeb763a91" providerId="ADAL" clId="{73C42D21-E447-4A53-AF63-78954B465D0B}" dt="2022-12-10T09:57:47.436" v="1333" actId="1076"/>
          <ac:spMkLst>
            <pc:docMk/>
            <pc:sldMk cId="1191107903" sldId="996"/>
            <ac:spMk id="14" creationId="{DBFFFAA6-D14B-29CB-81B8-B0FB89D761B9}"/>
          </ac:spMkLst>
        </pc:spChg>
        <pc:spChg chg="add mod">
          <ac:chgData name="Issam Toufik" userId="910a7b8e-d50d-42b5-8a90-c9aaeb763a91" providerId="ADAL" clId="{73C42D21-E447-4A53-AF63-78954B465D0B}" dt="2022-12-10T09:58:56.919" v="1384" actId="1076"/>
          <ac:spMkLst>
            <pc:docMk/>
            <pc:sldMk cId="1191107903" sldId="996"/>
            <ac:spMk id="15" creationId="{30D17BA5-77DA-6271-C544-3F7989A0E23F}"/>
          </ac:spMkLst>
        </pc:spChg>
        <pc:picChg chg="del">
          <ac:chgData name="Issam Toufik" userId="910a7b8e-d50d-42b5-8a90-c9aaeb763a91" providerId="ADAL" clId="{73C42D21-E447-4A53-AF63-78954B465D0B}" dt="2022-12-10T09:50:23.631" v="1220" actId="478"/>
          <ac:picMkLst>
            <pc:docMk/>
            <pc:sldMk cId="1191107903" sldId="996"/>
            <ac:picMk id="3" creationId="{7885659D-0DB3-B7C6-9A5E-33365EB0689F}"/>
          </ac:picMkLst>
        </pc:picChg>
        <pc:picChg chg="del">
          <ac:chgData name="Issam Toufik" userId="910a7b8e-d50d-42b5-8a90-c9aaeb763a91" providerId="ADAL" clId="{73C42D21-E447-4A53-AF63-78954B465D0B}" dt="2022-12-10T09:50:23.631" v="1220" actId="478"/>
          <ac:picMkLst>
            <pc:docMk/>
            <pc:sldMk cId="1191107903" sldId="996"/>
            <ac:picMk id="5" creationId="{C2CA0717-2625-0725-E450-8DA7E6EB7DFF}"/>
          </ac:picMkLst>
        </pc:picChg>
        <pc:picChg chg="add mod">
          <ac:chgData name="Issam Toufik" userId="910a7b8e-d50d-42b5-8a90-c9aaeb763a91" providerId="ADAL" clId="{73C42D21-E447-4A53-AF63-78954B465D0B}" dt="2022-12-10T09:57:07.258" v="1306" actId="1035"/>
          <ac:picMkLst>
            <pc:docMk/>
            <pc:sldMk cId="1191107903" sldId="996"/>
            <ac:picMk id="6" creationId="{0FEC3944-2361-83DA-AB76-D5CE045FC285}"/>
          </ac:picMkLst>
        </pc:picChg>
        <pc:picChg chg="add mod modCrop">
          <ac:chgData name="Issam Toufik" userId="910a7b8e-d50d-42b5-8a90-c9aaeb763a91" providerId="ADAL" clId="{73C42D21-E447-4A53-AF63-78954B465D0B}" dt="2022-12-10T09:57:07.258" v="1306" actId="1035"/>
          <ac:picMkLst>
            <pc:docMk/>
            <pc:sldMk cId="1191107903" sldId="996"/>
            <ac:picMk id="9" creationId="{9E11BE97-75B7-FB80-BA80-38D9070F827A}"/>
          </ac:picMkLst>
        </pc:picChg>
      </pc:sldChg>
      <pc:sldChg chg="modSp add mod">
        <pc:chgData name="Issam Toufik" userId="910a7b8e-d50d-42b5-8a90-c9aaeb763a91" providerId="ADAL" clId="{73C42D21-E447-4A53-AF63-78954B465D0B}" dt="2022-12-10T11:41:22.563" v="2356" actId="20577"/>
        <pc:sldMkLst>
          <pc:docMk/>
          <pc:sldMk cId="0" sldId="997"/>
        </pc:sldMkLst>
        <pc:spChg chg="mod">
          <ac:chgData name="Issam Toufik" userId="910a7b8e-d50d-42b5-8a90-c9aaeb763a91" providerId="ADAL" clId="{73C42D21-E447-4A53-AF63-78954B465D0B}" dt="2022-12-10T11:41:22.563" v="2356" actId="20577"/>
          <ac:spMkLst>
            <pc:docMk/>
            <pc:sldMk cId="0" sldId="997"/>
            <ac:spMk id="4099" creationId="{B925EDB4-F342-D2B1-D02E-F3FA2C850FE9}"/>
          </ac:spMkLst>
        </pc:spChg>
        <pc:picChg chg="mod">
          <ac:chgData name="Issam Toufik" userId="910a7b8e-d50d-42b5-8a90-c9aaeb763a91" providerId="ADAL" clId="{73C42D21-E447-4A53-AF63-78954B465D0B}" dt="2022-12-10T10:06:37.817" v="1564" actId="1076"/>
          <ac:picMkLst>
            <pc:docMk/>
            <pc:sldMk cId="0" sldId="997"/>
            <ac:picMk id="2" creationId="{45C41315-9AF0-4712-B9E9-D936F42561A6}"/>
          </ac:picMkLst>
        </pc:picChg>
        <pc:picChg chg="mod">
          <ac:chgData name="Issam Toufik" userId="910a7b8e-d50d-42b5-8a90-c9aaeb763a91" providerId="ADAL" clId="{73C42D21-E447-4A53-AF63-78954B465D0B}" dt="2022-12-10T10:06:46.870" v="1566" actId="1076"/>
          <ac:picMkLst>
            <pc:docMk/>
            <pc:sldMk cId="0" sldId="997"/>
            <ac:picMk id="3" creationId="{A0A649FC-B423-4946-BD3C-311964FFAFCE}"/>
          </ac:picMkLst>
        </pc:picChg>
      </pc:sldChg>
      <pc:sldChg chg="addSp delSp modSp add mod ord">
        <pc:chgData name="Issam Toufik" userId="910a7b8e-d50d-42b5-8a90-c9aaeb763a91" providerId="ADAL" clId="{73C42D21-E447-4A53-AF63-78954B465D0B}" dt="2022-12-10T11:40:07.377" v="2295"/>
        <pc:sldMkLst>
          <pc:docMk/>
          <pc:sldMk cId="133242042" sldId="998"/>
        </pc:sldMkLst>
        <pc:spChg chg="add mod">
          <ac:chgData name="Issam Toufik" userId="910a7b8e-d50d-42b5-8a90-c9aaeb763a91" providerId="ADAL" clId="{73C42D21-E447-4A53-AF63-78954B465D0B}" dt="2022-12-10T10:20:14.824" v="1648" actId="14100"/>
          <ac:spMkLst>
            <pc:docMk/>
            <pc:sldMk cId="133242042" sldId="998"/>
            <ac:spMk id="3" creationId="{D90CD72E-95FD-56D5-14FB-7B79C84E7821}"/>
          </ac:spMkLst>
        </pc:spChg>
        <pc:spChg chg="add mod">
          <ac:chgData name="Issam Toufik" userId="910a7b8e-d50d-42b5-8a90-c9aaeb763a91" providerId="ADAL" clId="{73C42D21-E447-4A53-AF63-78954B465D0B}" dt="2022-12-10T10:22:06.437" v="1677" actId="1037"/>
          <ac:spMkLst>
            <pc:docMk/>
            <pc:sldMk cId="133242042" sldId="998"/>
            <ac:spMk id="4" creationId="{D4708A32-BF91-FEAC-FDA7-458C182D430D}"/>
          </ac:spMkLst>
        </pc:spChg>
        <pc:spChg chg="del">
          <ac:chgData name="Issam Toufik" userId="910a7b8e-d50d-42b5-8a90-c9aaeb763a91" providerId="ADAL" clId="{73C42D21-E447-4A53-AF63-78954B465D0B}" dt="2022-12-10T10:11:52.579" v="1588" actId="478"/>
          <ac:spMkLst>
            <pc:docMk/>
            <pc:sldMk cId="133242042" sldId="998"/>
            <ac:spMk id="10" creationId="{24F38AFE-2015-CB4A-386A-026EC357E3B7}"/>
          </ac:spMkLst>
        </pc:spChg>
        <pc:spChg chg="del">
          <ac:chgData name="Issam Toufik" userId="910a7b8e-d50d-42b5-8a90-c9aaeb763a91" providerId="ADAL" clId="{73C42D21-E447-4A53-AF63-78954B465D0B}" dt="2022-12-10T10:11:52.579" v="1588" actId="478"/>
          <ac:spMkLst>
            <pc:docMk/>
            <pc:sldMk cId="133242042" sldId="998"/>
            <ac:spMk id="11" creationId="{198340ED-A71A-8BB7-E9DA-79C4409107A5}"/>
          </ac:spMkLst>
        </pc:spChg>
        <pc:spChg chg="del">
          <ac:chgData name="Issam Toufik" userId="910a7b8e-d50d-42b5-8a90-c9aaeb763a91" providerId="ADAL" clId="{73C42D21-E447-4A53-AF63-78954B465D0B}" dt="2022-12-10T10:11:52.579" v="1588" actId="478"/>
          <ac:spMkLst>
            <pc:docMk/>
            <pc:sldMk cId="133242042" sldId="998"/>
            <ac:spMk id="14" creationId="{DE85207B-AF89-A6F7-73EA-D56F77DB5CB2}"/>
          </ac:spMkLst>
        </pc:spChg>
        <pc:spChg chg="mod">
          <ac:chgData name="Issam Toufik" userId="910a7b8e-d50d-42b5-8a90-c9aaeb763a91" providerId="ADAL" clId="{73C42D21-E447-4A53-AF63-78954B465D0B}" dt="2022-12-10T11:39:23.627" v="2285" actId="20577"/>
          <ac:spMkLst>
            <pc:docMk/>
            <pc:sldMk cId="133242042" sldId="998"/>
            <ac:spMk id="7170" creationId="{3794A7AC-F975-4B82-9FCA-9C67ECE03726}"/>
          </ac:spMkLst>
        </pc:spChg>
        <pc:picChg chg="del">
          <ac:chgData name="Issam Toufik" userId="910a7b8e-d50d-42b5-8a90-c9aaeb763a91" providerId="ADAL" clId="{73C42D21-E447-4A53-AF63-78954B465D0B}" dt="2022-12-10T10:11:52.579" v="1588" actId="478"/>
          <ac:picMkLst>
            <pc:docMk/>
            <pc:sldMk cId="133242042" sldId="998"/>
            <ac:picMk id="7" creationId="{4629895E-EBCF-1C9C-097E-AF44D05C1A5A}"/>
          </ac:picMkLst>
        </pc:picChg>
        <pc:picChg chg="add mod">
          <ac:chgData name="Issam Toufik" userId="910a7b8e-d50d-42b5-8a90-c9aaeb763a91" providerId="ADAL" clId="{73C42D21-E447-4A53-AF63-78954B465D0B}" dt="2022-12-10T10:22:02.983" v="1668" actId="1076"/>
          <ac:picMkLst>
            <pc:docMk/>
            <pc:sldMk cId="133242042" sldId="998"/>
            <ac:picMk id="3074" creationId="{B029CF07-56D8-323E-558B-A83D283F1211}"/>
          </ac:picMkLst>
        </pc:picChg>
      </pc:sldChg>
      <pc:sldChg chg="addSp delSp modSp add mod">
        <pc:chgData name="Issam Toufik" userId="910a7b8e-d50d-42b5-8a90-c9aaeb763a91" providerId="ADAL" clId="{73C42D21-E447-4A53-AF63-78954B465D0B}" dt="2022-12-10T11:39:34.087" v="2286"/>
        <pc:sldMkLst>
          <pc:docMk/>
          <pc:sldMk cId="19581650" sldId="999"/>
        </pc:sldMkLst>
        <pc:spChg chg="add mod">
          <ac:chgData name="Issam Toufik" userId="910a7b8e-d50d-42b5-8a90-c9aaeb763a91" providerId="ADAL" clId="{73C42D21-E447-4A53-AF63-78954B465D0B}" dt="2022-12-10T10:24:08.792" v="1694" actId="14100"/>
          <ac:spMkLst>
            <pc:docMk/>
            <pc:sldMk cId="19581650" sldId="999"/>
            <ac:spMk id="2" creationId="{0D29B264-BCD4-9B34-FFDF-5A6BA88EA0F0}"/>
          </ac:spMkLst>
        </pc:spChg>
        <pc:spChg chg="mod">
          <ac:chgData name="Issam Toufik" userId="910a7b8e-d50d-42b5-8a90-c9aaeb763a91" providerId="ADAL" clId="{73C42D21-E447-4A53-AF63-78954B465D0B}" dt="2022-12-10T10:22:34.672" v="1679" actId="14100"/>
          <ac:spMkLst>
            <pc:docMk/>
            <pc:sldMk cId="19581650" sldId="999"/>
            <ac:spMk id="3" creationId="{D90CD72E-95FD-56D5-14FB-7B79C84E7821}"/>
          </ac:spMkLst>
        </pc:spChg>
        <pc:spChg chg="add mod">
          <ac:chgData name="Issam Toufik" userId="910a7b8e-d50d-42b5-8a90-c9aaeb763a91" providerId="ADAL" clId="{73C42D21-E447-4A53-AF63-78954B465D0B}" dt="2022-12-10T10:24:27.976" v="1699" actId="14100"/>
          <ac:spMkLst>
            <pc:docMk/>
            <pc:sldMk cId="19581650" sldId="999"/>
            <ac:spMk id="4" creationId="{5D112241-9881-8FAD-8756-49AD29EEA2D5}"/>
          </ac:spMkLst>
        </pc:spChg>
        <pc:spChg chg="add mod">
          <ac:chgData name="Issam Toufik" userId="910a7b8e-d50d-42b5-8a90-c9aaeb763a91" providerId="ADAL" clId="{73C42D21-E447-4A53-AF63-78954B465D0B}" dt="2022-12-10T10:27:02.287" v="1847" actId="122"/>
          <ac:spMkLst>
            <pc:docMk/>
            <pc:sldMk cId="19581650" sldId="999"/>
            <ac:spMk id="5" creationId="{BB5C12EE-4FE6-BDF6-0A81-7BE75D9C4257}"/>
          </ac:spMkLst>
        </pc:spChg>
        <pc:spChg chg="add mod">
          <ac:chgData name="Issam Toufik" userId="910a7b8e-d50d-42b5-8a90-c9aaeb763a91" providerId="ADAL" clId="{73C42D21-E447-4A53-AF63-78954B465D0B}" dt="2022-12-10T10:27:05.696" v="1848" actId="122"/>
          <ac:spMkLst>
            <pc:docMk/>
            <pc:sldMk cId="19581650" sldId="999"/>
            <ac:spMk id="8" creationId="{863100F2-95F3-7EE3-2BF2-9A0B776A07FC}"/>
          </ac:spMkLst>
        </pc:spChg>
        <pc:spChg chg="add del mod">
          <ac:chgData name="Issam Toufik" userId="910a7b8e-d50d-42b5-8a90-c9aaeb763a91" providerId="ADAL" clId="{73C42D21-E447-4A53-AF63-78954B465D0B}" dt="2022-12-10T10:28:13.436" v="1862" actId="11529"/>
          <ac:spMkLst>
            <pc:docMk/>
            <pc:sldMk cId="19581650" sldId="999"/>
            <ac:spMk id="10" creationId="{3AE82601-E8E7-2902-A4DE-17DBA1B45512}"/>
          </ac:spMkLst>
        </pc:spChg>
        <pc:spChg chg="mod">
          <ac:chgData name="Issam Toufik" userId="910a7b8e-d50d-42b5-8a90-c9aaeb763a91" providerId="ADAL" clId="{73C42D21-E447-4A53-AF63-78954B465D0B}" dt="2022-12-10T11:39:34.087" v="2286"/>
          <ac:spMkLst>
            <pc:docMk/>
            <pc:sldMk cId="19581650" sldId="999"/>
            <ac:spMk id="7170" creationId="{3794A7AC-F975-4B82-9FCA-9C67ECE03726}"/>
          </ac:spMkLst>
        </pc:spChg>
        <pc:picChg chg="del">
          <ac:chgData name="Issam Toufik" userId="910a7b8e-d50d-42b5-8a90-c9aaeb763a91" providerId="ADAL" clId="{73C42D21-E447-4A53-AF63-78954B465D0B}" dt="2022-12-10T10:14:06.316" v="1602" actId="478"/>
          <ac:picMkLst>
            <pc:docMk/>
            <pc:sldMk cId="19581650" sldId="999"/>
            <ac:picMk id="3074" creationId="{B029CF07-56D8-323E-558B-A83D283F1211}"/>
          </ac:picMkLst>
        </pc:picChg>
        <pc:picChg chg="add mod">
          <ac:chgData name="Issam Toufik" userId="910a7b8e-d50d-42b5-8a90-c9aaeb763a91" providerId="ADAL" clId="{73C42D21-E447-4A53-AF63-78954B465D0B}" dt="2022-12-10T10:24:19.586" v="1697" actId="1076"/>
          <ac:picMkLst>
            <pc:docMk/>
            <pc:sldMk cId="19581650" sldId="999"/>
            <ac:picMk id="8194" creationId="{9AC9E1FE-0CB5-BAFC-869A-6DA36D2C2FCF}"/>
          </ac:picMkLst>
        </pc:picChg>
        <pc:cxnChg chg="add mod">
          <ac:chgData name="Issam Toufik" userId="910a7b8e-d50d-42b5-8a90-c9aaeb763a91" providerId="ADAL" clId="{73C42D21-E447-4A53-AF63-78954B465D0B}" dt="2022-12-10T10:28:41.660" v="1873" actId="14100"/>
          <ac:cxnSpMkLst>
            <pc:docMk/>
            <pc:sldMk cId="19581650" sldId="999"/>
            <ac:cxnSpMk id="7" creationId="{26860F57-C535-293D-990E-4E3B79CCF316}"/>
          </ac:cxnSpMkLst>
        </pc:cxnChg>
        <pc:cxnChg chg="add mod">
          <ac:chgData name="Issam Toufik" userId="910a7b8e-d50d-42b5-8a90-c9aaeb763a91" providerId="ADAL" clId="{73C42D21-E447-4A53-AF63-78954B465D0B}" dt="2022-12-10T10:28:50.572" v="1881" actId="14100"/>
          <ac:cxnSpMkLst>
            <pc:docMk/>
            <pc:sldMk cId="19581650" sldId="999"/>
            <ac:cxnSpMk id="9" creationId="{70CE98BB-8DDC-0B41-F3BC-5CA94EF3E1B4}"/>
          </ac:cxnSpMkLst>
        </pc:cxnChg>
      </pc:sldChg>
      <pc:sldChg chg="add del">
        <pc:chgData name="Issam Toufik" userId="910a7b8e-d50d-42b5-8a90-c9aaeb763a91" providerId="ADAL" clId="{73C42D21-E447-4A53-AF63-78954B465D0B}" dt="2022-12-10T10:11:54.541" v="1590"/>
        <pc:sldMkLst>
          <pc:docMk/>
          <pc:sldMk cId="1316111804" sldId="999"/>
        </pc:sldMkLst>
      </pc:sldChg>
      <pc:sldChg chg="delSp modSp add mod">
        <pc:chgData name="Issam Toufik" userId="910a7b8e-d50d-42b5-8a90-c9aaeb763a91" providerId="ADAL" clId="{73C42D21-E447-4A53-AF63-78954B465D0B}" dt="2022-12-10T11:58:35.966" v="2526" actId="20577"/>
        <pc:sldMkLst>
          <pc:docMk/>
          <pc:sldMk cId="309834043" sldId="1000"/>
        </pc:sldMkLst>
        <pc:spChg chg="mod">
          <ac:chgData name="Issam Toufik" userId="910a7b8e-d50d-42b5-8a90-c9aaeb763a91" providerId="ADAL" clId="{73C42D21-E447-4A53-AF63-78954B465D0B}" dt="2022-12-10T11:58:35.966" v="2526" actId="20577"/>
          <ac:spMkLst>
            <pc:docMk/>
            <pc:sldMk cId="309834043" sldId="1000"/>
            <ac:spMk id="3" creationId="{D90CD72E-95FD-56D5-14FB-7B79C84E7821}"/>
          </ac:spMkLst>
        </pc:spChg>
        <pc:spChg chg="mod">
          <ac:chgData name="Issam Toufik" userId="910a7b8e-d50d-42b5-8a90-c9aaeb763a91" providerId="ADAL" clId="{73C42D21-E447-4A53-AF63-78954B465D0B}" dt="2022-12-10T11:40:10.290" v="2297"/>
          <ac:spMkLst>
            <pc:docMk/>
            <pc:sldMk cId="309834043" sldId="1000"/>
            <ac:spMk id="7170" creationId="{3794A7AC-F975-4B82-9FCA-9C67ECE03726}"/>
          </ac:spMkLst>
        </pc:spChg>
        <pc:picChg chg="del mod">
          <ac:chgData name="Issam Toufik" userId="910a7b8e-d50d-42b5-8a90-c9aaeb763a91" providerId="ADAL" clId="{73C42D21-E447-4A53-AF63-78954B465D0B}" dt="2022-12-10T10:16:40.902" v="1612" actId="478"/>
          <ac:picMkLst>
            <pc:docMk/>
            <pc:sldMk cId="309834043" sldId="1000"/>
            <ac:picMk id="8194" creationId="{9AC9E1FE-0CB5-BAFC-869A-6DA36D2C2FCF}"/>
          </ac:picMkLst>
        </pc:picChg>
      </pc:sldChg>
      <pc:sldChg chg="modSp add del mod">
        <pc:chgData name="Issam Toufik" userId="910a7b8e-d50d-42b5-8a90-c9aaeb763a91" providerId="ADAL" clId="{73C42D21-E447-4A53-AF63-78954B465D0B}" dt="2022-12-10T11:36:51.243" v="2245" actId="47"/>
        <pc:sldMkLst>
          <pc:docMk/>
          <pc:sldMk cId="2811172725" sldId="1001"/>
        </pc:sldMkLst>
        <pc:spChg chg="mod">
          <ac:chgData name="Issam Toufik" userId="910a7b8e-d50d-42b5-8a90-c9aaeb763a91" providerId="ADAL" clId="{73C42D21-E447-4A53-AF63-78954B465D0B}" dt="2022-12-10T11:23:57.456" v="1973" actId="21"/>
          <ac:spMkLst>
            <pc:docMk/>
            <pc:sldMk cId="2811172725" sldId="1001"/>
            <ac:spMk id="5" creationId="{E60950DF-B61F-591B-2D2A-5BAAD9538AB2}"/>
          </ac:spMkLst>
        </pc:spChg>
      </pc:sldChg>
      <pc:sldMasterChg chg="modSldLayout">
        <pc:chgData name="Issam Toufik" userId="910a7b8e-d50d-42b5-8a90-c9aaeb763a91" providerId="ADAL" clId="{73C42D21-E447-4A53-AF63-78954B465D0B}" dt="2022-12-10T11:51:38.799" v="2375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73C42D21-E447-4A53-AF63-78954B465D0B}" dt="2022-12-10T11:51:27.408" v="2370" actId="20577"/>
          <pc:sldLayoutMkLst>
            <pc:docMk/>
            <pc:sldMasterMk cId="0" sldId="2147485146"/>
            <pc:sldLayoutMk cId="2685061498" sldId="2147485354"/>
          </pc:sldLayoutMkLst>
          <pc:spChg chg="mod">
            <ac:chgData name="Issam Toufik" userId="910a7b8e-d50d-42b5-8a90-c9aaeb763a91" providerId="ADAL" clId="{73C42D21-E447-4A53-AF63-78954B465D0B}" dt="2022-12-10T11:51:27.408" v="2370" actId="20577"/>
            <ac:spMkLst>
              <pc:docMk/>
              <pc:sldMasterMk cId="0" sldId="2147485146"/>
              <pc:sldLayoutMk cId="2685061498" sldId="2147485354"/>
              <ac:spMk id="7" creationId="{3E03DD56-0E53-4387-BFF7-F1E7D686993F}"/>
            </ac:spMkLst>
          </pc:spChg>
        </pc:sldLayoutChg>
        <pc:sldLayoutChg chg="modSp mod">
          <pc:chgData name="Issam Toufik" userId="910a7b8e-d50d-42b5-8a90-c9aaeb763a91" providerId="ADAL" clId="{73C42D21-E447-4A53-AF63-78954B465D0B}" dt="2022-12-10T11:51:38.799" v="2375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73C42D21-E447-4A53-AF63-78954B465D0B}" dt="2022-12-08T15:49:23.693" v="4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73C42D21-E447-4A53-AF63-78954B465D0B}" dt="2022-12-10T11:51:38.799" v="2375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  <pc:docChgLst>
    <pc:chgData name="Issam Toufik" userId="910a7b8e-d50d-42b5-8a90-c9aaeb763a91" providerId="ADAL" clId="{6FAFEABA-393D-46FA-B19D-470C9CADAEF7}"/>
    <pc:docChg chg="undo custSel delSld modSld modMainMaster">
      <pc:chgData name="Issam Toufik" userId="910a7b8e-d50d-42b5-8a90-c9aaeb763a91" providerId="ADAL" clId="{6FAFEABA-393D-46FA-B19D-470C9CADAEF7}" dt="2022-03-15T08:56:01.791" v="60" actId="20577"/>
      <pc:docMkLst>
        <pc:docMk/>
      </pc:docMkLst>
      <pc:sldChg chg="modSp mod">
        <pc:chgData name="Issam Toufik" userId="910a7b8e-d50d-42b5-8a90-c9aaeb763a91" providerId="ADAL" clId="{6FAFEABA-393D-46FA-B19D-470C9CADAEF7}" dt="2022-03-15T08:53:12.891" v="55" actId="6549"/>
        <pc:sldMkLst>
          <pc:docMk/>
          <pc:sldMk cId="3635160583" sldId="904"/>
        </pc:sldMkLst>
        <pc:spChg chg="mod">
          <ac:chgData name="Issam Toufik" userId="910a7b8e-d50d-42b5-8a90-c9aaeb763a91" providerId="ADAL" clId="{6FAFEABA-393D-46FA-B19D-470C9CADAEF7}" dt="2022-03-15T08:53:12.891" v="55" actId="6549"/>
          <ac:spMkLst>
            <pc:docMk/>
            <pc:sldMk cId="3635160583" sldId="904"/>
            <ac:spMk id="10" creationId="{9B6452F4-4B70-4043-84D7-85E2645E3804}"/>
          </ac:spMkLst>
        </pc:spChg>
      </pc:sldChg>
      <pc:sldChg chg="del">
        <pc:chgData name="Issam Toufik" userId="910a7b8e-d50d-42b5-8a90-c9aaeb763a91" providerId="ADAL" clId="{6FAFEABA-393D-46FA-B19D-470C9CADAEF7}" dt="2022-03-15T08:46:38.001" v="0" actId="47"/>
        <pc:sldMkLst>
          <pc:docMk/>
          <pc:sldMk cId="2324043057" sldId="928"/>
        </pc:sldMkLst>
      </pc:sldChg>
      <pc:sldChg chg="addSp delSp modSp mod">
        <pc:chgData name="Issam Toufik" userId="910a7b8e-d50d-42b5-8a90-c9aaeb763a91" providerId="ADAL" clId="{6FAFEABA-393D-46FA-B19D-470C9CADAEF7}" dt="2022-03-15T08:51:51.014" v="41" actId="1076"/>
        <pc:sldMkLst>
          <pc:docMk/>
          <pc:sldMk cId="1861913278" sldId="929"/>
        </pc:sldMkLst>
        <pc:spChg chg="mod">
          <ac:chgData name="Issam Toufik" userId="910a7b8e-d50d-42b5-8a90-c9aaeb763a91" providerId="ADAL" clId="{6FAFEABA-393D-46FA-B19D-470C9CADAEF7}" dt="2022-03-15T08:51:51.014" v="41" actId="1076"/>
          <ac:spMkLst>
            <pc:docMk/>
            <pc:sldMk cId="1861913278" sldId="929"/>
            <ac:spMk id="7" creationId="{DA386559-58A4-4D23-8469-9DE52B6EC65F}"/>
          </ac:spMkLst>
        </pc:spChg>
        <pc:graphicFrameChg chg="add del">
          <ac:chgData name="Issam Toufik" userId="910a7b8e-d50d-42b5-8a90-c9aaeb763a91" providerId="ADAL" clId="{6FAFEABA-393D-46FA-B19D-470C9CADAEF7}" dt="2022-03-15T08:51:39.506" v="15" actId="478"/>
          <ac:graphicFrameMkLst>
            <pc:docMk/>
            <pc:sldMk cId="1861913278" sldId="929"/>
            <ac:graphicFrameMk id="4" creationId="{38ADEE9C-5B3F-4076-A36D-2DE7207A13B4}"/>
          </ac:graphicFrameMkLst>
        </pc:graphicFrameChg>
        <pc:graphicFrameChg chg="add mod">
          <ac:chgData name="Issam Toufik" userId="910a7b8e-d50d-42b5-8a90-c9aaeb763a91" providerId="ADAL" clId="{6FAFEABA-393D-46FA-B19D-470C9CADAEF7}" dt="2022-03-15T08:48:22.987" v="4"/>
          <ac:graphicFrameMkLst>
            <pc:docMk/>
            <pc:sldMk cId="1861913278" sldId="929"/>
            <ac:graphicFrameMk id="6" creationId="{E49F2562-71B8-40E7-B4D8-C4DEBE4F0A50}"/>
          </ac:graphicFrameMkLst>
        </pc:graphicFrameChg>
        <pc:graphicFrameChg chg="add mod">
          <ac:chgData name="Issam Toufik" userId="910a7b8e-d50d-42b5-8a90-c9aaeb763a91" providerId="ADAL" clId="{6FAFEABA-393D-46FA-B19D-470C9CADAEF7}" dt="2022-03-15T08:51:45.833" v="40" actId="1036"/>
          <ac:graphicFrameMkLst>
            <pc:docMk/>
            <pc:sldMk cId="1861913278" sldId="929"/>
            <ac:graphicFrameMk id="8" creationId="{E49F2562-71B8-40E7-B4D8-C4DEBE4F0A50}"/>
          </ac:graphicFrameMkLst>
        </pc:graphicFrameChg>
      </pc:sldChg>
      <pc:sldChg chg="del">
        <pc:chgData name="Issam Toufik" userId="910a7b8e-d50d-42b5-8a90-c9aaeb763a91" providerId="ADAL" clId="{6FAFEABA-393D-46FA-B19D-470C9CADAEF7}" dt="2022-03-15T08:54:59.838" v="56" actId="47"/>
        <pc:sldMkLst>
          <pc:docMk/>
          <pc:sldMk cId="3159146105" sldId="978"/>
        </pc:sldMkLst>
      </pc:sldChg>
      <pc:sldMasterChg chg="modSldLayout">
        <pc:chgData name="Issam Toufik" userId="910a7b8e-d50d-42b5-8a90-c9aaeb763a91" providerId="ADAL" clId="{6FAFEABA-393D-46FA-B19D-470C9CADAEF7}" dt="2022-03-15T08:56:01.791" v="60" actId="20577"/>
        <pc:sldMasterMkLst>
          <pc:docMk/>
          <pc:sldMasterMk cId="0" sldId="2147485146"/>
        </pc:sldMasterMkLst>
        <pc:sldLayoutChg chg="modSp mod">
          <pc:chgData name="Issam Toufik" userId="910a7b8e-d50d-42b5-8a90-c9aaeb763a91" providerId="ADAL" clId="{6FAFEABA-393D-46FA-B19D-470C9CADAEF7}" dt="2022-03-15T08:56:01.791" v="60" actId="20577"/>
          <pc:sldLayoutMkLst>
            <pc:docMk/>
            <pc:sldMasterMk cId="0" sldId="2147485146"/>
            <pc:sldLayoutMk cId="1780556474" sldId="2147485357"/>
          </pc:sldLayoutMkLst>
          <pc:spChg chg="mod">
            <ac:chgData name="Issam Toufik" userId="910a7b8e-d50d-42b5-8a90-c9aaeb763a91" providerId="ADAL" clId="{6FAFEABA-393D-46FA-B19D-470C9CADAEF7}" dt="2022-03-15T08:56:01.791" v="60" actId="20577"/>
            <ac:spMkLst>
              <pc:docMk/>
              <pc:sldMasterMk cId="0" sldId="2147485146"/>
              <pc:sldLayoutMk cId="1780556474" sldId="2147485357"/>
              <ac:spMk id="4" creationId="{56195AB9-A673-4C24-8673-8DCA47EAC9C2}"/>
            </ac:spMkLst>
          </pc:spChg>
          <pc:spChg chg="mod">
            <ac:chgData name="Issam Toufik" userId="910a7b8e-d50d-42b5-8a90-c9aaeb763a91" providerId="ADAL" clId="{6FAFEABA-393D-46FA-B19D-470C9CADAEF7}" dt="2022-03-15T08:55:30.151" v="57" actId="20577"/>
            <ac:spMkLst>
              <pc:docMk/>
              <pc:sldMasterMk cId="0" sldId="2147485146"/>
              <pc:sldLayoutMk cId="1780556474" sldId="2147485357"/>
              <ac:spMk id="5" creationId="{1F6CC7DC-5026-4B41-9464-21CDC003E758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85293" y="106829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CP-230323, RP-230704, SP-230342</a:t>
            </a: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Box 14">
            <a:extLst>
              <a:ext uri="{FF2B5EF4-FFF2-40B4-BE49-F238E27FC236}">
                <a16:creationId xmlns:a16="http://schemas.microsoft.com/office/drawing/2014/main" id="{56195AB9-A673-4C24-8673-8DCA47EAC9C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60395" y="36515"/>
            <a:ext cx="3516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#99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Rotterdam , NL, March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20 - 24, 2023</a:t>
            </a:r>
            <a:endParaRPr lang="en-GB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F6CC7DC-5026-4B41-9464-21CDC003E75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83369" y="45393"/>
            <a:ext cx="2792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sv-SE" altLang="en-US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CP-230323, RP-230704, SP-230342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556474"/>
      </p:ext>
    </p:extLst>
  </p:cSld>
  <p:clrMapOvr>
    <a:masterClrMapping/>
  </p:clrMapOvr>
  <p:transition>
    <p:wipe dir="r"/>
  </p:transition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  <p:sldLayoutId id="2147485357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VotingTool/Vote/DetailList/1080" TargetMode="External"/><Relationship Id="rId2" Type="http://schemas.openxmlformats.org/officeDocument/2006/relationships/hyperlink" Target="https://portal.3gpp.org/VotingTool/Vote/DetailList/1079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VotingTool/Vote/DetailList/1082" TargetMode="External"/><Relationship Id="rId4" Type="http://schemas.openxmlformats.org/officeDocument/2006/relationships/hyperlink" Target="https://portal.3gpp.org/VotingTool/Vote/DetailList/108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VotingTool/Vote/DetailList/1084" TargetMode="External"/><Relationship Id="rId2" Type="http://schemas.openxmlformats.org/officeDocument/2006/relationships/hyperlink" Target="https://portal.3gpp.org/VotingTool/Vote/DetailList/1083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VotingTool/Vote/DetailList/1086" TargetMode="External"/><Relationship Id="rId4" Type="http://schemas.openxmlformats.org/officeDocument/2006/relationships/hyperlink" Target="https://portal.3gpp.org/VotingTool/Vote/DetailList/1085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VotingTool/Vote/DetailList/1076" TargetMode="External"/><Relationship Id="rId2" Type="http://schemas.openxmlformats.org/officeDocument/2006/relationships/hyperlink" Target="https://portal.3gpp.org/VotingTool/Vote/DetailList/107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ortal.3gpp.org/VotingTool/Vote/DetailList/1078" TargetMode="External"/><Relationship Id="rId4" Type="http://schemas.openxmlformats.org/officeDocument/2006/relationships/hyperlink" Target="https://portal.3gpp.org/VotingTool/Vote/DetailList/1077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help.3gpp.org/index.php?title=3GPP_voting_tool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ugandajournalistsresourcecentre.com/access-information-ruling-hub-investigative-media-vs-national-forestry-authority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m.wikipedia.org/wiki/File:Warning_icon.svg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portal.3gp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7805" y="2551158"/>
            <a:ext cx="8726783" cy="1457221"/>
          </a:xfrm>
        </p:spPr>
        <p:txBody>
          <a:bodyPr>
            <a:normAutofit fontScale="90000"/>
          </a:bodyPr>
          <a:lstStyle/>
          <a:p>
            <a:r>
              <a:rPr lang="en-GB" b="1" dirty="0">
                <a:solidFill>
                  <a:srgbClr val="92D050"/>
                </a:solidFill>
              </a:rPr>
              <a:t>3GPP Voting Tool</a:t>
            </a:r>
            <a:br>
              <a:rPr lang="en-GB" b="1" dirty="0">
                <a:solidFill>
                  <a:srgbClr val="92D050"/>
                </a:solidFill>
              </a:rPr>
            </a:br>
            <a:r>
              <a:rPr lang="en-GB" b="1" dirty="0">
                <a:solidFill>
                  <a:srgbClr val="92D050"/>
                </a:solidFill>
              </a:rPr>
              <a:t>User guide</a:t>
            </a:r>
            <a:br>
              <a:rPr lang="en-GB" b="1" dirty="0"/>
            </a:br>
            <a:r>
              <a:rPr lang="en-GB" sz="5300" b="1" dirty="0"/>
              <a:t>TSG elections during TSG#99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446028" y="4634185"/>
            <a:ext cx="4669944" cy="4714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sz="2600" dirty="0"/>
              <a:t>Source: MCC</a:t>
            </a:r>
          </a:p>
        </p:txBody>
      </p:sp>
      <p:pic>
        <p:nvPicPr>
          <p:cNvPr id="4" name="Picture 10" descr="&lt;p&gt;Voting Ballot illustration&lt;/p&gt;">
            <a:extLst>
              <a:ext uri="{FF2B5EF4-FFF2-40B4-BE49-F238E27FC236}">
                <a16:creationId xmlns:a16="http://schemas.microsoft.com/office/drawing/2014/main" id="{97A8D791-A9E1-4F1E-8421-317D130CB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057" y="3787811"/>
            <a:ext cx="2635641" cy="2635641"/>
          </a:xfrm>
          <a:prstGeom prst="rect">
            <a:avLst/>
          </a:prstGeom>
          <a:ln>
            <a:noFill/>
          </a:ln>
          <a:effectLst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774029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>
                <a:solidFill>
                  <a:srgbClr val="92D050"/>
                </a:solidFill>
              </a:rPr>
              <a:t>How to cast a vote ?</a:t>
            </a:r>
            <a:endParaRPr lang="en-US" sz="6000" b="1" dirty="0">
              <a:solidFill>
                <a:srgbClr val="92D05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7" name="Picture 10" descr="&lt;p&gt;Voting Ballot illustration&lt;/p&gt;">
            <a:extLst>
              <a:ext uri="{FF2B5EF4-FFF2-40B4-BE49-F238E27FC236}">
                <a16:creationId xmlns:a16="http://schemas.microsoft.com/office/drawing/2014/main" id="{477BBB0B-F924-441B-9E3C-D9865CF648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4591" y="3787811"/>
            <a:ext cx="2635641" cy="2635641"/>
          </a:xfrm>
          <a:prstGeom prst="rect">
            <a:avLst/>
          </a:prstGeom>
          <a:ln>
            <a:noFill/>
          </a:ln>
          <a:effectLst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628264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02740E4-AF89-07E5-0583-64726632C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192" y="2333574"/>
            <a:ext cx="5974831" cy="34577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Access to the election page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4723" y="1825625"/>
            <a:ext cx="8577975" cy="1015898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the election you would like to access and click “Details”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59BDF6-AEE9-424E-81FD-46E4E91DF8B0}"/>
              </a:ext>
            </a:extLst>
          </p:cNvPr>
          <p:cNvSpPr txBox="1">
            <a:spLocks/>
          </p:cNvSpPr>
          <p:nvPr/>
        </p:nvSpPr>
        <p:spPr>
          <a:xfrm>
            <a:off x="1819642" y="5812259"/>
            <a:ext cx="8577975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The list of already created ballots (if any) is then displayed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928D900-7BD7-3737-5755-32118704951A}"/>
              </a:ext>
            </a:extLst>
          </p:cNvPr>
          <p:cNvSpPr/>
          <p:nvPr/>
        </p:nvSpPr>
        <p:spPr>
          <a:xfrm>
            <a:off x="7699248" y="2532888"/>
            <a:ext cx="806958" cy="31777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4819219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Access to the election page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59BDF6-AEE9-424E-81FD-46E4E91DF8B0}"/>
              </a:ext>
            </a:extLst>
          </p:cNvPr>
          <p:cNvSpPr txBox="1">
            <a:spLocks/>
          </p:cNvSpPr>
          <p:nvPr/>
        </p:nvSpPr>
        <p:spPr>
          <a:xfrm>
            <a:off x="1524001" y="3280807"/>
            <a:ext cx="9144001" cy="4951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 algn="ctr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800" dirty="0"/>
              <a:t>Or access the direct URL of the election </a:t>
            </a:r>
          </a:p>
          <a:p>
            <a:pPr marL="0" lvl="2" indent="0" algn="ctr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800" dirty="0"/>
              <a:t>(see following 3 slides for the different TSGs)</a:t>
            </a:r>
          </a:p>
        </p:txBody>
      </p:sp>
    </p:spTree>
    <p:extLst>
      <p:ext uri="{BB962C8B-B14F-4D97-AF65-F5344CB8AC3E}">
        <p14:creationId xmlns:p14="http://schemas.microsoft.com/office/powerpoint/2010/main" val="198060329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3600" dirty="0"/>
              <a:t>Direct Access to CT#99 election pages</a:t>
            </a:r>
            <a:endParaRPr lang="en-GB" sz="3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39112"/>
            <a:ext cx="10993374" cy="4317238"/>
          </a:xfrm>
        </p:spPr>
        <p:txBody>
          <a:bodyPr>
            <a:normAutofit/>
          </a:bodyPr>
          <a:lstStyle/>
          <a:p>
            <a:pPr marL="0" lvl="2" indent="0" algn="ctr">
              <a:buNone/>
            </a:pPr>
            <a:r>
              <a:rPr lang="en-GB" sz="2200" b="1" dirty="0">
                <a:solidFill>
                  <a:srgbClr val="FF0000"/>
                </a:solidFill>
              </a:rPr>
              <a:t>YOU NEED TO BE CONNECTED TO 3GU TO ACCESS THESE PAGES DIRECTLY</a:t>
            </a:r>
          </a:p>
          <a:p>
            <a:pPr marL="228600" lvl="2"/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CT chair election: </a:t>
            </a:r>
            <a:r>
              <a:rPr lang="en-GB" sz="2200" dirty="0">
                <a:hlinkClick r:id="rId2"/>
              </a:rPr>
              <a:t>https://portal.3gpp.org/VotingTool/Vote/DetailList/1079</a:t>
            </a:r>
            <a:endParaRPr lang="en-GB" sz="2200" dirty="0"/>
          </a:p>
          <a:p>
            <a:pPr marL="0" lvl="2" indent="0">
              <a:buNone/>
            </a:pPr>
            <a:endParaRPr lang="en-GB" sz="2200" dirty="0"/>
          </a:p>
          <a:p>
            <a:pPr marL="228600" lvl="2"/>
            <a:r>
              <a:rPr lang="en-GB" sz="2200" dirty="0"/>
              <a:t>CT 1st Vice chair election: </a:t>
            </a:r>
            <a:r>
              <a:rPr lang="en-GB" sz="2200" dirty="0">
                <a:hlinkClick r:id="rId3"/>
              </a:rPr>
              <a:t>https://portal.3gpp.org/VotingTool/Vote/DetailList/1080</a:t>
            </a:r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CT 2nd Vice chair election: </a:t>
            </a:r>
            <a:r>
              <a:rPr lang="en-GB" sz="2200" dirty="0">
                <a:hlinkClick r:id="rId4"/>
              </a:rPr>
              <a:t>https://portal.3gpp.org/VotingTool/Vote/DetailList/1081</a:t>
            </a:r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CT 3rd Vice chair election: </a:t>
            </a:r>
            <a:r>
              <a:rPr lang="en-GB" sz="2200" dirty="0">
                <a:hlinkClick r:id="rId5"/>
              </a:rPr>
              <a:t>https://portal.3gpp.org/VotingTool/Vote/DetailList/1082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12430481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3600" dirty="0"/>
              <a:t>Direct Access to RAN#99 election pages</a:t>
            </a:r>
            <a:endParaRPr lang="en-GB" sz="3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F58275-A5EC-B865-B746-A48199865C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39112"/>
            <a:ext cx="10993374" cy="4317238"/>
          </a:xfrm>
        </p:spPr>
        <p:txBody>
          <a:bodyPr>
            <a:normAutofit/>
          </a:bodyPr>
          <a:lstStyle/>
          <a:p>
            <a:pPr marL="0" lvl="2" indent="0" algn="ctr">
              <a:buNone/>
            </a:pPr>
            <a:r>
              <a:rPr lang="en-GB" sz="2200" b="1" dirty="0">
                <a:solidFill>
                  <a:srgbClr val="FF0000"/>
                </a:solidFill>
              </a:rPr>
              <a:t>YOU NEED TO BE CONNECTED TO 3GU TO ACCESS THESE PAGES DIRECTLY</a:t>
            </a:r>
          </a:p>
          <a:p>
            <a:pPr marL="228600" lvl="2"/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RAN chair election: </a:t>
            </a:r>
            <a:r>
              <a:rPr lang="en-GB" sz="2200" dirty="0">
                <a:hlinkClick r:id="rId2"/>
              </a:rPr>
              <a:t>https://portal.3gpp.org/VotingTool/Vote/DetailList/1083</a:t>
            </a:r>
            <a:r>
              <a:rPr lang="en-GB" sz="2200" dirty="0"/>
              <a:t> </a:t>
            </a:r>
          </a:p>
          <a:p>
            <a:pPr marL="0" lvl="2" indent="0">
              <a:buNone/>
            </a:pPr>
            <a:endParaRPr lang="en-GB" sz="2200" dirty="0"/>
          </a:p>
          <a:p>
            <a:pPr marL="228600" lvl="2"/>
            <a:r>
              <a:rPr lang="en-GB" sz="2200" dirty="0"/>
              <a:t>RAN 1st Vice chair election: </a:t>
            </a:r>
            <a:r>
              <a:rPr lang="en-GB" sz="2200" dirty="0">
                <a:hlinkClick r:id="rId3"/>
              </a:rPr>
              <a:t>https://portal.3gpp.org/VotingTool/Vote/DetailList/1084</a:t>
            </a:r>
            <a:r>
              <a:rPr lang="en-GB" sz="2200" dirty="0"/>
              <a:t> </a:t>
            </a:r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RAN 2nd Vice chair election: </a:t>
            </a:r>
            <a:r>
              <a:rPr lang="en-GB" sz="2200" dirty="0">
                <a:hlinkClick r:id="rId4"/>
              </a:rPr>
              <a:t>https://portal.3gpp.org/VotingTool/Vote/DetailList/1085</a:t>
            </a:r>
            <a:r>
              <a:rPr lang="en-GB" sz="2200" dirty="0"/>
              <a:t> </a:t>
            </a:r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RAN 3rd Vice chair election: </a:t>
            </a:r>
            <a:r>
              <a:rPr lang="en-GB" sz="2200" dirty="0">
                <a:hlinkClick r:id="rId5"/>
              </a:rPr>
              <a:t>https://portal.3gpp.org/VotingTool/Vote/DetailList/1086</a:t>
            </a:r>
            <a:r>
              <a:rPr lang="en-GB" sz="2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469158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sz="3600" dirty="0"/>
              <a:t>Direct Access to SA#99 election pages</a:t>
            </a:r>
            <a:endParaRPr lang="en-GB" sz="3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31C27D-DEF8-75E6-51F9-E541C5A16C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39112"/>
            <a:ext cx="10993374" cy="4317238"/>
          </a:xfrm>
        </p:spPr>
        <p:txBody>
          <a:bodyPr>
            <a:normAutofit/>
          </a:bodyPr>
          <a:lstStyle/>
          <a:p>
            <a:pPr marL="0" lvl="2" indent="0" algn="ctr">
              <a:buNone/>
            </a:pPr>
            <a:r>
              <a:rPr lang="en-GB" sz="2200" b="1" dirty="0">
                <a:solidFill>
                  <a:srgbClr val="FF0000"/>
                </a:solidFill>
              </a:rPr>
              <a:t>YOU NEED TO BE CONNECTED TO 3GU TO ACCESS THESE PAGES DIRECTLY</a:t>
            </a:r>
          </a:p>
          <a:p>
            <a:pPr marL="228600" lvl="2"/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SA chair election: </a:t>
            </a:r>
            <a:r>
              <a:rPr lang="en-GB" sz="2200" dirty="0">
                <a:hlinkClick r:id="rId2"/>
              </a:rPr>
              <a:t>https://portal.3gpp.org/VotingTool/Vote/DetailList/1075</a:t>
            </a:r>
            <a:endParaRPr lang="en-GB" sz="2200" dirty="0"/>
          </a:p>
          <a:p>
            <a:pPr marL="0" lvl="2" indent="0">
              <a:buNone/>
            </a:pPr>
            <a:endParaRPr lang="en-GB" sz="2200" dirty="0"/>
          </a:p>
          <a:p>
            <a:pPr marL="228600" lvl="2"/>
            <a:r>
              <a:rPr lang="en-GB" sz="2200" dirty="0"/>
              <a:t>SA 1st Vice chair election: </a:t>
            </a:r>
            <a:r>
              <a:rPr lang="en-GB" sz="2200" dirty="0">
                <a:hlinkClick r:id="rId3"/>
              </a:rPr>
              <a:t>https://portal.3gpp.org/VotingTool/Vote/DetailList/1076</a:t>
            </a:r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SA 2nd Vice chair election: </a:t>
            </a:r>
            <a:r>
              <a:rPr lang="en-GB" sz="2200" dirty="0">
                <a:hlinkClick r:id="rId4"/>
              </a:rPr>
              <a:t>https://portal.3gpp.org/VotingTool/Vote/DetailList/1077</a:t>
            </a:r>
            <a:endParaRPr lang="en-GB" sz="2200" dirty="0"/>
          </a:p>
          <a:p>
            <a:pPr marL="228600" lvl="2"/>
            <a:endParaRPr lang="en-GB" sz="2200" dirty="0"/>
          </a:p>
          <a:p>
            <a:pPr marL="228600" lvl="2"/>
            <a:r>
              <a:rPr lang="en-GB" sz="2200" dirty="0"/>
              <a:t>SA 3rd Vice chair election: </a:t>
            </a:r>
            <a:r>
              <a:rPr lang="en-GB" sz="2200" dirty="0">
                <a:hlinkClick r:id="rId5"/>
              </a:rPr>
              <a:t>https://portal.3gpp.org/VotingTool/Vote/DetailList/1078</a:t>
            </a:r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4192245356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952" y="1825626"/>
            <a:ext cx="9948671" cy="529151"/>
          </a:xfrm>
          <a:ln>
            <a:noFill/>
          </a:ln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are </a:t>
            </a:r>
            <a:r>
              <a:rPr lang="en-GB" sz="2100" b="1" dirty="0">
                <a:solidFill>
                  <a:srgbClr val="92D050"/>
                </a:solidFill>
              </a:rPr>
              <a:t>eligible</a:t>
            </a:r>
            <a:r>
              <a:rPr lang="en-GB" sz="2100" dirty="0"/>
              <a:t> to cast a vote: an “Actions” menu will be visible on the election page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314BC-992B-4EFB-962C-FE143A533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884" y="4552335"/>
            <a:ext cx="5854858" cy="1804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C2A2EA-544C-4517-B821-E702834B2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672" y="2486000"/>
            <a:ext cx="7844019" cy="124657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C925250-8402-4EFC-A6BA-B1BC5D2113B5}"/>
              </a:ext>
            </a:extLst>
          </p:cNvPr>
          <p:cNvSpPr txBox="1">
            <a:spLocks/>
          </p:cNvSpPr>
          <p:nvPr/>
        </p:nvSpPr>
        <p:spPr>
          <a:xfrm>
            <a:off x="758952" y="3897039"/>
            <a:ext cx="10844784" cy="52915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If you are </a:t>
            </a:r>
            <a:r>
              <a:rPr lang="en-GB" sz="2100" b="1" dirty="0">
                <a:solidFill>
                  <a:srgbClr val="FF0000"/>
                </a:solidFill>
              </a:rPr>
              <a:t>not eligible</a:t>
            </a:r>
            <a:r>
              <a:rPr lang="en-GB" sz="2100" dirty="0"/>
              <a:t> to vote: A message will indicate the reasons why you cannot cast a vote </a:t>
            </a:r>
          </a:p>
        </p:txBody>
      </p:sp>
    </p:spTree>
    <p:extLst>
      <p:ext uri="{BB962C8B-B14F-4D97-AF65-F5344CB8AC3E}">
        <p14:creationId xmlns:p14="http://schemas.microsoft.com/office/powerpoint/2010/main" val="23183122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4723" y="1825625"/>
            <a:ext cx="8577975" cy="876790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are eligible to vote :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1900" dirty="0"/>
              <a:t>Click “Actions”, then “Vote”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3A10C4-1BA5-4767-A944-B9EAA2B7D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635" y="2731912"/>
            <a:ext cx="8367251" cy="13297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2F0FC1-27EE-4886-A138-054DC7F17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130" y="4572418"/>
            <a:ext cx="8256402" cy="132972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AB37FA76-6375-4DB3-B569-51433AB2C432}"/>
              </a:ext>
            </a:extLst>
          </p:cNvPr>
          <p:cNvSpPr/>
          <p:nvPr/>
        </p:nvSpPr>
        <p:spPr>
          <a:xfrm>
            <a:off x="9065342" y="2702416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041307-3747-4A60-9DD6-7FD63AE0657D}"/>
              </a:ext>
            </a:extLst>
          </p:cNvPr>
          <p:cNvSpPr/>
          <p:nvPr/>
        </p:nvSpPr>
        <p:spPr>
          <a:xfrm>
            <a:off x="9026015" y="4928694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B0F8D01-703E-4957-8A18-09822E111BE6}"/>
              </a:ext>
            </a:extLst>
          </p:cNvPr>
          <p:cNvCxnSpPr/>
          <p:nvPr/>
        </p:nvCxnSpPr>
        <p:spPr>
          <a:xfrm>
            <a:off x="5466735" y="4149218"/>
            <a:ext cx="0" cy="3786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D36BF71-C0E2-4AA8-94DC-00F3067BA27C}"/>
              </a:ext>
            </a:extLst>
          </p:cNvPr>
          <p:cNvSpPr txBox="1">
            <a:spLocks/>
          </p:cNvSpPr>
          <p:nvPr/>
        </p:nvSpPr>
        <p:spPr>
          <a:xfrm>
            <a:off x="1814723" y="5932914"/>
            <a:ext cx="8577975" cy="559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The "Vote"  is only accessible if the ballot is "</a:t>
            </a:r>
            <a:r>
              <a:rPr lang="en-US" sz="2100" dirty="0">
                <a:solidFill>
                  <a:srgbClr val="92D050"/>
                </a:solidFill>
              </a:rPr>
              <a:t>In progress</a:t>
            </a:r>
            <a:r>
              <a:rPr lang="en-US" sz="2100" dirty="0"/>
              <a:t>"</a:t>
            </a:r>
            <a:endParaRPr lang="en-US" sz="1900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E7E1468-9126-406D-B151-8ABD279CAE69}"/>
              </a:ext>
            </a:extLst>
          </p:cNvPr>
          <p:cNvCxnSpPr>
            <a:cxnSpLocks/>
          </p:cNvCxnSpPr>
          <p:nvPr/>
        </p:nvCxnSpPr>
        <p:spPr>
          <a:xfrm flipH="1" flipV="1">
            <a:off x="2664542" y="5456903"/>
            <a:ext cx="4306530" cy="5604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276990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725B6-B501-4295-AB23-2829B1D54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vote?</a:t>
            </a:r>
            <a:br>
              <a:rPr lang="en-IE" dirty="0"/>
            </a:br>
            <a:r>
              <a:rPr lang="en-IE" dirty="0"/>
              <a:t>No proxies received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32C81-3FC2-40BB-80F6-174B30B9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D0A6EE-5983-48EF-B920-E4888076B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370B06-B6FF-4036-8F65-AA2FD7563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569" y="1799304"/>
            <a:ext cx="5518660" cy="43580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CD9487-84F3-459E-A1F7-26FA3F1CC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38580"/>
            <a:ext cx="5015067" cy="2530065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Select the candidate that you wish to vote for, or to Abstain. Your vote is then highlighted in bleu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"Confirm"</a:t>
            </a:r>
          </a:p>
        </p:txBody>
      </p:sp>
    </p:spTree>
    <p:extLst>
      <p:ext uri="{BB962C8B-B14F-4D97-AF65-F5344CB8AC3E}">
        <p14:creationId xmlns:p14="http://schemas.microsoft.com/office/powerpoint/2010/main" val="382087741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725B6-B501-4295-AB23-2829B1D54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53" y="114113"/>
            <a:ext cx="9459199" cy="1325563"/>
          </a:xfrm>
        </p:spPr>
        <p:txBody>
          <a:bodyPr/>
          <a:lstStyle/>
          <a:p>
            <a:r>
              <a:rPr lang="en-GB" dirty="0"/>
              <a:t>Casting a vote by proxy on behalf of another Voting Member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32C81-3FC2-40BB-80F6-174B30B9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D0A6EE-5983-48EF-B920-E4888076B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CD9487-84F3-459E-A1F7-26FA3F1CC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238580"/>
            <a:ext cx="5015067" cy="3366692"/>
          </a:xfrm>
        </p:spPr>
        <p:txBody>
          <a:bodyPr>
            <a:normAutofit fontScale="92500" lnSpcReduction="10000"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To cast a vote by proxy on behalf of another IM, first select the IM in the left side of the voting screen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Select the candidate that you wish to vote for, or to Abstain. Your vote is then highlighted in bleu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"Confirm"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DB332A6-2611-5612-588C-CB2F6B4771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862" y="1828609"/>
            <a:ext cx="5514975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720151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410" y="1825625"/>
            <a:ext cx="11117934" cy="4895851"/>
          </a:xfrm>
        </p:spPr>
        <p:txBody>
          <a:bodyPr>
            <a:normAutofit/>
          </a:bodyPr>
          <a:lstStyle/>
          <a:p>
            <a:r>
              <a:rPr lang="en-US" dirty="0"/>
              <a:t> This is a short user guide for the 3GPP voting tool.</a:t>
            </a:r>
          </a:p>
          <a:p>
            <a:endParaRPr lang="en-US" sz="2400" i="1" dirty="0"/>
          </a:p>
          <a:p>
            <a:r>
              <a:rPr lang="en-US" dirty="0"/>
              <a:t> A more detailed guide is available at:</a:t>
            </a:r>
          </a:p>
          <a:p>
            <a:pPr marL="446088" indent="0">
              <a:buNone/>
            </a:pPr>
            <a:r>
              <a:rPr lang="en-GB" sz="2400" u="sng" dirty="0">
                <a:hlinkClick r:id="rId2"/>
              </a:rPr>
              <a:t>https://help.3gpp.org/index.php?title=3GPP_voting_tool</a:t>
            </a:r>
            <a:endParaRPr lang="en-US" sz="2000" i="1" dirty="0"/>
          </a:p>
          <a:p>
            <a:endParaRPr lang="en-US" sz="2400" i="1" dirty="0"/>
          </a:p>
          <a:p>
            <a:endParaRPr lang="en-US" sz="2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9" name="Picture 2" descr="Has the time now come for internet voting? - BBC News">
            <a:extLst>
              <a:ext uri="{FF2B5EF4-FFF2-40B4-BE49-F238E27FC236}">
                <a16:creationId xmlns:a16="http://schemas.microsoft.com/office/drawing/2014/main" id="{E3AAC309-CA42-4193-BE96-A13C935C76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" t="-979" r="9906"/>
          <a:stretch/>
        </p:blipFill>
        <p:spPr bwMode="auto">
          <a:xfrm>
            <a:off x="7745669" y="3607903"/>
            <a:ext cx="4442791" cy="2792415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202825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57809-F3BE-4C88-84DB-A72D516EA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15529-F14E-43E5-AC72-32C9E3D4A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1825625"/>
            <a:ext cx="8063066" cy="740594"/>
          </a:xfrm>
        </p:spPr>
        <p:txBody>
          <a:bodyPr/>
          <a:lstStyle/>
          <a:p>
            <a:r>
              <a:rPr lang="en-US" dirty="0"/>
              <a:t>Confirm your choice in the popup: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340D5-E0C2-426E-8AC3-8D909C3364C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03077D-A5B6-46DE-B42C-7CB7EEA6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930292-CEF4-412C-A9C6-106F659A56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8" r="3464" b="10735"/>
          <a:stretch/>
        </p:blipFill>
        <p:spPr>
          <a:xfrm>
            <a:off x="3480621" y="2399664"/>
            <a:ext cx="5024898" cy="237218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24C6B09-09C3-4070-93DA-208B38B2F8A1}"/>
              </a:ext>
            </a:extLst>
          </p:cNvPr>
          <p:cNvSpPr txBox="1">
            <a:spLocks/>
          </p:cNvSpPr>
          <p:nvPr/>
        </p:nvSpPr>
        <p:spPr>
          <a:xfrm>
            <a:off x="2157570" y="5173516"/>
            <a:ext cx="8063066" cy="740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Your vote after this step is definitive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763591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774029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>
                <a:solidFill>
                  <a:srgbClr val="92D050"/>
                </a:solidFill>
              </a:rPr>
              <a:t>Voting lists</a:t>
            </a:r>
            <a:endParaRPr lang="en-US" sz="6000" b="1" dirty="0">
              <a:solidFill>
                <a:srgbClr val="92D05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6103354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From the Home page</a:t>
            </a:r>
          </a:p>
          <a:p>
            <a:pPr lvl="1"/>
            <a:r>
              <a:rPr lang="en-US" dirty="0"/>
              <a:t>Select the group and the meeting in the left filter</a:t>
            </a:r>
          </a:p>
          <a:p>
            <a:pPr lvl="1"/>
            <a:r>
              <a:rPr lang="en-US" dirty="0"/>
              <a:t>Click “voting right”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4C273A1-1117-7438-766B-71E60B21B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078" y="3633621"/>
            <a:ext cx="9381744" cy="1530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29464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1825625"/>
            <a:ext cx="7886700" cy="809420"/>
          </a:xfrm>
        </p:spPr>
        <p:txBody>
          <a:bodyPr/>
          <a:lstStyle/>
          <a:p>
            <a:r>
              <a:rPr lang="en-US" dirty="0"/>
              <a:t>Option 2: From the details of a ballot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88B81B-D5C5-46D2-8F60-D82D1FBCC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1" y="2777618"/>
            <a:ext cx="7886701" cy="293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57340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1825626"/>
            <a:ext cx="7886700" cy="750427"/>
          </a:xfrm>
        </p:spPr>
        <p:txBody>
          <a:bodyPr/>
          <a:lstStyle/>
          <a:p>
            <a:r>
              <a:rPr lang="en-US" dirty="0"/>
              <a:t>Option 3: From the voting page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F6104F-8783-4DFD-B0F0-6D327CEFE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6" y="2337905"/>
            <a:ext cx="4999396" cy="394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48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774029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>
                <a:solidFill>
                  <a:srgbClr val="92D050"/>
                </a:solidFill>
              </a:rPr>
              <a:t>How to access the Tool</a:t>
            </a:r>
            <a:endParaRPr lang="en-US" sz="6000" b="1" dirty="0">
              <a:solidFill>
                <a:srgbClr val="92D05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16169E-93A9-4B97-A259-C5D27BD036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59600" y="4518837"/>
            <a:ext cx="4615840" cy="1837515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7086829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5BAB91E-D098-4421-AFDE-EC2D638E7B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536781" y="4080164"/>
            <a:ext cx="2587881" cy="22983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For a better vote experience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181" y="1825625"/>
            <a:ext cx="10185991" cy="3621446"/>
          </a:xfrm>
        </p:spPr>
        <p:txBody>
          <a:bodyPr>
            <a:normAutofit/>
          </a:bodyPr>
          <a:lstStyle/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mobile-friendly: Please </a:t>
            </a:r>
            <a:r>
              <a:rPr lang="en-GB" sz="2800" dirty="0">
                <a:sym typeface="Wingdings" panose="05000000000000000000" pitchFamily="2" charset="2"/>
              </a:rPr>
              <a:t>use a device with a large screen (laptop or tablet) to vote</a:t>
            </a:r>
            <a:endParaRPr lang="en-GB" sz="2800" dirty="0"/>
          </a:p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It is recommended to use Chrome or Firefox to access the tool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1351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Access to the tool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9764048" cy="4530726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Go to the 3GPP portal: </a:t>
            </a:r>
            <a:r>
              <a:rPr lang="en-GB" sz="2100" dirty="0">
                <a:hlinkClick r:id="rId2"/>
              </a:rPr>
              <a:t>https://portal.3gpp.org/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Log in to 3GU using your ETSI EOL credentials: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on the “voting” tab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4FFE1A-9B8E-4EF3-98DA-9D022EE43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207" y="2905779"/>
            <a:ext cx="6313231" cy="9018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DC85CE-D81F-4D8A-B8F8-DA161BD97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1642" y="4709981"/>
            <a:ext cx="7584846" cy="162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6079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Home page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4723" y="1825625"/>
            <a:ext cx="8577975" cy="573446"/>
          </a:xfrm>
        </p:spPr>
        <p:txBody>
          <a:bodyPr>
            <a:normAutofit fontScale="92500"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Once in the voting tool, you will see the list of </a:t>
            </a:r>
            <a:r>
              <a:rPr lang="en-GB" sz="2100" b="1" dirty="0">
                <a:solidFill>
                  <a:srgbClr val="FF0000"/>
                </a:solidFill>
              </a:rPr>
              <a:t>all</a:t>
            </a:r>
            <a:r>
              <a:rPr lang="en-GB" sz="2100" dirty="0"/>
              <a:t> elections, including past elections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6D571B-2034-59A1-2B4A-11172E399B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14" b="18978"/>
          <a:stretch/>
        </p:blipFill>
        <p:spPr>
          <a:xfrm>
            <a:off x="2397246" y="2267712"/>
            <a:ext cx="8121407" cy="447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0388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D4570A8-BD84-9145-A833-77F310CBFA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405" y="1833428"/>
            <a:ext cx="2672822" cy="42166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To show only CT#99 elections 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6492" y="2664199"/>
            <a:ext cx="4523453" cy="495142"/>
          </a:xfrm>
        </p:spPr>
        <p:txBody>
          <a:bodyPr>
            <a:no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“3GPP CT” as “Working Group”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670E349-C718-4EB5-AFFE-7E71B0185F56}"/>
              </a:ext>
            </a:extLst>
          </p:cNvPr>
          <p:cNvSpPr txBox="1">
            <a:spLocks/>
          </p:cNvSpPr>
          <p:nvPr/>
        </p:nvSpPr>
        <p:spPr>
          <a:xfrm>
            <a:off x="5316492" y="3619119"/>
            <a:ext cx="4434349" cy="3629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3GPPCT#99 as “Meeting”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E3CBE6A-45AB-4EF8-8402-FD0C216BE5D2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3233123" y="2911770"/>
            <a:ext cx="2083369" cy="242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7013DA-4ACB-4D0D-B7C8-A80A96E2775F}"/>
              </a:ext>
            </a:extLst>
          </p:cNvPr>
          <p:cNvSpPr txBox="1">
            <a:spLocks/>
          </p:cNvSpPr>
          <p:nvPr/>
        </p:nvSpPr>
        <p:spPr>
          <a:xfrm>
            <a:off x="5405596" y="5533627"/>
            <a:ext cx="4434349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Click “Search”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4E9F6CB-C54B-4F27-A372-B119CA93AB03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3233122" y="3728326"/>
            <a:ext cx="2083370" cy="72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532C222-7BED-4426-AE21-D320997ED9AD}"/>
              </a:ext>
            </a:extLst>
          </p:cNvPr>
          <p:cNvCxnSpPr>
            <a:cxnSpLocks/>
            <a:stCxn id="16" idx="1"/>
          </p:cNvCxnSpPr>
          <p:nvPr/>
        </p:nvCxnSpPr>
        <p:spPr>
          <a:xfrm flipH="1">
            <a:off x="3322225" y="5781198"/>
            <a:ext cx="2083371" cy="722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4B9C25F4-3E51-396B-556C-1ECBC1B54D7F}"/>
              </a:ext>
            </a:extLst>
          </p:cNvPr>
          <p:cNvSpPr/>
          <p:nvPr/>
        </p:nvSpPr>
        <p:spPr>
          <a:xfrm>
            <a:off x="1766549" y="2980944"/>
            <a:ext cx="1390178" cy="28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3FC71378-86E3-7D7D-21FF-2A05D11B2C22}"/>
              </a:ext>
            </a:extLst>
          </p:cNvPr>
          <p:cNvSpPr/>
          <p:nvPr/>
        </p:nvSpPr>
        <p:spPr>
          <a:xfrm>
            <a:off x="1736069" y="3608832"/>
            <a:ext cx="1390178" cy="28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724555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1DD50EE-3608-0474-F7E4-1CCA8A6EAC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80" y="1906377"/>
            <a:ext cx="2716028" cy="41198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To show only RAN#99 elections 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6491" y="2664199"/>
            <a:ext cx="4722859" cy="495142"/>
          </a:xfrm>
        </p:spPr>
        <p:txBody>
          <a:bodyPr>
            <a:no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“3GPP RAN” as “Working Group”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670E349-C718-4EB5-AFFE-7E71B0185F56}"/>
              </a:ext>
            </a:extLst>
          </p:cNvPr>
          <p:cNvSpPr txBox="1">
            <a:spLocks/>
          </p:cNvSpPr>
          <p:nvPr/>
        </p:nvSpPr>
        <p:spPr>
          <a:xfrm>
            <a:off x="5316492" y="3619119"/>
            <a:ext cx="4434349" cy="3629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3GPPRAN#99 as “Meeting”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E3CBE6A-45AB-4EF8-8402-FD0C216BE5D2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3233124" y="2911770"/>
            <a:ext cx="2083366" cy="242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7013DA-4ACB-4D0D-B7C8-A80A96E2775F}"/>
              </a:ext>
            </a:extLst>
          </p:cNvPr>
          <p:cNvSpPr txBox="1">
            <a:spLocks/>
          </p:cNvSpPr>
          <p:nvPr/>
        </p:nvSpPr>
        <p:spPr>
          <a:xfrm>
            <a:off x="5405596" y="5533627"/>
            <a:ext cx="4434349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Click “Search”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4E9F6CB-C54B-4F27-A372-B119CA93AB03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3303639" y="3718324"/>
            <a:ext cx="2012852" cy="822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532C222-7BED-4426-AE21-D320997ED9AD}"/>
              </a:ext>
            </a:extLst>
          </p:cNvPr>
          <p:cNvCxnSpPr>
            <a:stCxn id="16" idx="1"/>
          </p:cNvCxnSpPr>
          <p:nvPr/>
        </p:nvCxnSpPr>
        <p:spPr>
          <a:xfrm flipH="1">
            <a:off x="3303639" y="5781198"/>
            <a:ext cx="2101956" cy="10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2F7504A8-D264-A0CA-87CD-57BF16328F40}"/>
              </a:ext>
            </a:extLst>
          </p:cNvPr>
          <p:cNvSpPr/>
          <p:nvPr/>
        </p:nvSpPr>
        <p:spPr>
          <a:xfrm>
            <a:off x="1766549" y="2980944"/>
            <a:ext cx="1390178" cy="28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362570C-8E91-6936-D93F-3B2A78905BCE}"/>
              </a:ext>
            </a:extLst>
          </p:cNvPr>
          <p:cNvSpPr/>
          <p:nvPr/>
        </p:nvSpPr>
        <p:spPr>
          <a:xfrm>
            <a:off x="1736069" y="3608832"/>
            <a:ext cx="1390178" cy="28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77349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D7B1327-87FD-5534-CF13-E21C94F9C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9421" y="1924666"/>
            <a:ext cx="2599699" cy="41123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To show only SA#99 elections 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764DE79-268F-4C1A-8933-263129D2AF90}" type="datetimeFigureOut">
              <a:rPr lang="en-US" smtClean="0"/>
              <a:pPr/>
              <a:t>3/16/2023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6492" y="2664199"/>
            <a:ext cx="4523453" cy="495142"/>
          </a:xfrm>
        </p:spPr>
        <p:txBody>
          <a:bodyPr>
            <a:no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“3GPP SA” as “Working Group”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670E349-C718-4EB5-AFFE-7E71B0185F56}"/>
              </a:ext>
            </a:extLst>
          </p:cNvPr>
          <p:cNvSpPr txBox="1">
            <a:spLocks/>
          </p:cNvSpPr>
          <p:nvPr/>
        </p:nvSpPr>
        <p:spPr>
          <a:xfrm>
            <a:off x="5316492" y="3619119"/>
            <a:ext cx="4434349" cy="36294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3GPPSA#99 as “Meeting”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E3CBE6A-45AB-4EF8-8402-FD0C216BE5D2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3233123" y="2911770"/>
            <a:ext cx="2083369" cy="2424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7013DA-4ACB-4D0D-B7C8-A80A96E2775F}"/>
              </a:ext>
            </a:extLst>
          </p:cNvPr>
          <p:cNvSpPr txBox="1">
            <a:spLocks/>
          </p:cNvSpPr>
          <p:nvPr/>
        </p:nvSpPr>
        <p:spPr>
          <a:xfrm>
            <a:off x="5405596" y="5533627"/>
            <a:ext cx="4434349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Click “Search”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4E9F6CB-C54B-4F27-A372-B119CA93AB03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3303639" y="3718324"/>
            <a:ext cx="2012852" cy="822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532C222-7BED-4426-AE21-D320997ED9AD}"/>
              </a:ext>
            </a:extLst>
          </p:cNvPr>
          <p:cNvCxnSpPr>
            <a:stCxn id="16" idx="1"/>
          </p:cNvCxnSpPr>
          <p:nvPr/>
        </p:nvCxnSpPr>
        <p:spPr>
          <a:xfrm flipH="1">
            <a:off x="3303639" y="5781198"/>
            <a:ext cx="2101956" cy="100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9BBD359C-E92D-E14D-8756-14F6DFF03704}"/>
              </a:ext>
            </a:extLst>
          </p:cNvPr>
          <p:cNvSpPr/>
          <p:nvPr/>
        </p:nvSpPr>
        <p:spPr>
          <a:xfrm>
            <a:off x="1766549" y="2980944"/>
            <a:ext cx="1390178" cy="28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5F440B1-5837-273B-A011-F983EE27E32D}"/>
              </a:ext>
            </a:extLst>
          </p:cNvPr>
          <p:cNvSpPr/>
          <p:nvPr/>
        </p:nvSpPr>
        <p:spPr>
          <a:xfrm>
            <a:off x="1736069" y="3608832"/>
            <a:ext cx="1390178" cy="288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688113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40F517-45A4-486D-BDBB-01E4DE03B032}">
  <ds:schemaRefs>
    <ds:schemaRef ds:uri="679a257e-872f-4c98-9e8a-0a9c104f72cd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280d8efa-eff2-4910-88d2-79ca146720c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16306</TotalTime>
  <Words>917</Words>
  <Application>Microsoft Office PowerPoint</Application>
  <PresentationFormat>Widescreen</PresentationFormat>
  <Paragraphs>147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Century Gothic</vt:lpstr>
      <vt:lpstr>Times New Roman</vt:lpstr>
      <vt:lpstr>Office Theme</vt:lpstr>
      <vt:lpstr>3GPP Voting Tool User guide TSG elections during TSG#99</vt:lpstr>
      <vt:lpstr>Content</vt:lpstr>
      <vt:lpstr>How to access the Tool</vt:lpstr>
      <vt:lpstr>For a better vote experience</vt:lpstr>
      <vt:lpstr>How to Access to the tool ?</vt:lpstr>
      <vt:lpstr>Home page</vt:lpstr>
      <vt:lpstr>To show only CT#99 elections </vt:lpstr>
      <vt:lpstr>To show only RAN#99 elections </vt:lpstr>
      <vt:lpstr>To show only SA#99 elections </vt:lpstr>
      <vt:lpstr>How to cast a vote ?</vt:lpstr>
      <vt:lpstr>Access to the election page</vt:lpstr>
      <vt:lpstr>Access to the election page</vt:lpstr>
      <vt:lpstr>Direct Access to CT#99 election pages</vt:lpstr>
      <vt:lpstr>Direct Access to RAN#99 election pages</vt:lpstr>
      <vt:lpstr>Direct Access to SA#99 election pages</vt:lpstr>
      <vt:lpstr>How to cast a vote ?</vt:lpstr>
      <vt:lpstr>How to cast a vote ?</vt:lpstr>
      <vt:lpstr>How to cast a vote? No proxies received</vt:lpstr>
      <vt:lpstr>Casting a vote by proxy on behalf of another Voting Member</vt:lpstr>
      <vt:lpstr>How to cast a vote ?</vt:lpstr>
      <vt:lpstr>Voting lists</vt:lpstr>
      <vt:lpstr>Voting list via the voting tool</vt:lpstr>
      <vt:lpstr>Voting list via the voting tool</vt:lpstr>
      <vt:lpstr>Voting list via the voting tool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Issam Toufik</cp:lastModifiedBy>
  <cp:revision>1022</cp:revision>
  <cp:lastPrinted>2022-06-28T09:25:59Z</cp:lastPrinted>
  <dcterms:created xsi:type="dcterms:W3CDTF">2010-02-05T13:52:04Z</dcterms:created>
  <dcterms:modified xsi:type="dcterms:W3CDTF">2023-03-16T08:35:15Z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